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embedTrueTypeFonts="1" saveSubsetFonts="1" autoCompressPictures="0">
  <p:sldMasterIdLst>
    <p:sldMasterId id="214748366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72" r:id="rId7"/>
  </p:sldIdLst>
  <p:sldSz cx="12192000" cy="6858000"/>
  <p:notesSz cx="6858000" cy="9144000"/>
  <p:embeddedFontLst>
    <p:embeddedFont>
      <p:font typeface="Bookman Old Style" panose="02050604050505020204" pitchFamily="18" charset="0"/>
      <p:regular r:id="rId9"/>
      <p:bold r:id="rId10"/>
      <p:italic r:id="rId11"/>
      <p:boldItalic r:id="rId12"/>
    </p:embeddedFon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3">
            <a:extLst>
              <a:ext uri="{FF2B5EF4-FFF2-40B4-BE49-F238E27FC236}">
                <a16:creationId xmlns:a16="http://schemas.microsoft.com/office/drawing/2014/main" id="{82878A57-9AAA-EEFD-6AE3-00B249A4E1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45961F25-3F21-4C7C-A7D8-A9F60E492C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61">
            <a:extLst>
              <a:ext uri="{FF2B5EF4-FFF2-40B4-BE49-F238E27FC236}">
                <a16:creationId xmlns:a16="http://schemas.microsoft.com/office/drawing/2014/main" id="{27388A2D-58B9-C59E-FB11-A035A84E538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0483" name="Shape 162">
            <a:extLst>
              <a:ext uri="{FF2B5EF4-FFF2-40B4-BE49-F238E27FC236}">
                <a16:creationId xmlns:a16="http://schemas.microsoft.com/office/drawing/2014/main" id="{8761F147-957F-02D4-D94A-5F86BE7B91A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68">
            <a:extLst>
              <a:ext uri="{FF2B5EF4-FFF2-40B4-BE49-F238E27FC236}">
                <a16:creationId xmlns:a16="http://schemas.microsoft.com/office/drawing/2014/main" id="{DB9DA711-0898-BAE6-B189-1199ADED4E82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2531" name="Shape 169">
            <a:extLst>
              <a:ext uri="{FF2B5EF4-FFF2-40B4-BE49-F238E27FC236}">
                <a16:creationId xmlns:a16="http://schemas.microsoft.com/office/drawing/2014/main" id="{3776A6B8-2569-FEC4-52C8-63B8C1DEE0F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75">
            <a:extLst>
              <a:ext uri="{FF2B5EF4-FFF2-40B4-BE49-F238E27FC236}">
                <a16:creationId xmlns:a16="http://schemas.microsoft.com/office/drawing/2014/main" id="{D35D3282-96D7-3FFC-E628-03DE63FB4B50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4579" name="Shape 176">
            <a:extLst>
              <a:ext uri="{FF2B5EF4-FFF2-40B4-BE49-F238E27FC236}">
                <a16:creationId xmlns:a16="http://schemas.microsoft.com/office/drawing/2014/main" id="{19B52389-85B9-1A64-60E7-D4B35EB6B2B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83">
            <a:extLst>
              <a:ext uri="{FF2B5EF4-FFF2-40B4-BE49-F238E27FC236}">
                <a16:creationId xmlns:a16="http://schemas.microsoft.com/office/drawing/2014/main" id="{BE8BB7DB-7BED-3F5F-83BC-7F545C0C4B4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6627" name="Shape 184">
            <a:extLst>
              <a:ext uri="{FF2B5EF4-FFF2-40B4-BE49-F238E27FC236}">
                <a16:creationId xmlns:a16="http://schemas.microsoft.com/office/drawing/2014/main" id="{14573AA5-C497-13D0-263E-E97A7B9AD15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90">
            <a:extLst>
              <a:ext uri="{FF2B5EF4-FFF2-40B4-BE49-F238E27FC236}">
                <a16:creationId xmlns:a16="http://schemas.microsoft.com/office/drawing/2014/main" id="{FCBFCB57-A310-274D-BCC8-11CDDA1B8FD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8675" name="Shape 191">
            <a:extLst>
              <a:ext uri="{FF2B5EF4-FFF2-40B4-BE49-F238E27FC236}">
                <a16:creationId xmlns:a16="http://schemas.microsoft.com/office/drawing/2014/main" id="{20F88872-C2CF-1368-0043-ADC1EF78127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288">
            <a:extLst>
              <a:ext uri="{FF2B5EF4-FFF2-40B4-BE49-F238E27FC236}">
                <a16:creationId xmlns:a16="http://schemas.microsoft.com/office/drawing/2014/main" id="{D802FC42-DC96-539A-90D5-0879490AC06C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0723" name="Shape 289">
            <a:extLst>
              <a:ext uri="{FF2B5EF4-FFF2-40B4-BE49-F238E27FC236}">
                <a16:creationId xmlns:a16="http://schemas.microsoft.com/office/drawing/2014/main" id="{08C30EE3-6E1B-DAEC-DA2C-D3924743C01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3">
            <a:extLst>
              <a:ext uri="{FF2B5EF4-FFF2-40B4-BE49-F238E27FC236}">
                <a16:creationId xmlns:a16="http://schemas.microsoft.com/office/drawing/2014/main" id="{3B14855F-45C0-DE42-34F0-ED1F5ACFEE78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147483646 w 120000"/>
              <a:gd name="T1" fmla="*/ 1373474998 h 120000"/>
              <a:gd name="T2" fmla="*/ 2147483646 w 120000"/>
              <a:gd name="T3" fmla="*/ 1356935677 h 120000"/>
              <a:gd name="T4" fmla="*/ 2147483646 w 120000"/>
              <a:gd name="T5" fmla="*/ 1348660027 h 120000"/>
              <a:gd name="T6" fmla="*/ 2147483646 w 120000"/>
              <a:gd name="T7" fmla="*/ 719832722 h 120000"/>
              <a:gd name="T8" fmla="*/ 2147483646 w 120000"/>
              <a:gd name="T9" fmla="*/ 645366626 h 120000"/>
              <a:gd name="T10" fmla="*/ 2147483646 w 120000"/>
              <a:gd name="T11" fmla="*/ 24814971 h 120000"/>
              <a:gd name="T12" fmla="*/ 2147483646 w 120000"/>
              <a:gd name="T13" fmla="*/ 16539321 h 120000"/>
              <a:gd name="T14" fmla="*/ 2147483646 w 120000"/>
              <a:gd name="T15" fmla="*/ 0 h 120000"/>
              <a:gd name="T16" fmla="*/ 0 w 120000"/>
              <a:gd name="T17" fmla="*/ 0 h 120000"/>
              <a:gd name="T18" fmla="*/ 0 w 120000"/>
              <a:gd name="T19" fmla="*/ 1373474998 h 120000"/>
              <a:gd name="T20" fmla="*/ 2147483646 w 120000"/>
              <a:gd name="T21" fmla="*/ 1373474998 h 12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0000"/>
              <a:gd name="T34" fmla="*/ 0 h 120000"/>
              <a:gd name="T35" fmla="*/ 120000 w 120000"/>
              <a:gd name="T36" fmla="*/ 120000 h 1200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0000" h="120000" extrusionOk="0">
                <a:moveTo>
                  <a:pt x="92580" y="119999"/>
                </a:moveTo>
                <a:cubicBezTo>
                  <a:pt x="93548" y="119999"/>
                  <a:pt x="94193" y="119277"/>
                  <a:pt x="94516" y="118554"/>
                </a:cubicBezTo>
                <a:cubicBezTo>
                  <a:pt x="94516" y="117831"/>
                  <a:pt x="94838" y="117831"/>
                  <a:pt x="94838" y="117831"/>
                </a:cubicBezTo>
                <a:cubicBezTo>
                  <a:pt x="119354" y="62891"/>
                  <a:pt x="119354" y="62891"/>
                  <a:pt x="119354" y="62891"/>
                </a:cubicBezTo>
                <a:cubicBezTo>
                  <a:pt x="120000" y="61445"/>
                  <a:pt x="120000" y="58554"/>
                  <a:pt x="119354" y="56385"/>
                </a:cubicBezTo>
                <a:cubicBezTo>
                  <a:pt x="94838" y="2168"/>
                  <a:pt x="94838" y="2168"/>
                  <a:pt x="94838" y="2168"/>
                </a:cubicBezTo>
                <a:cubicBezTo>
                  <a:pt x="94838" y="1445"/>
                  <a:pt x="94516" y="1445"/>
                  <a:pt x="94516" y="1445"/>
                </a:cubicBezTo>
                <a:cubicBezTo>
                  <a:pt x="94193" y="722"/>
                  <a:pt x="93548" y="0"/>
                  <a:pt x="9258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19999"/>
                  <a:pt x="0" y="119999"/>
                  <a:pt x="0" y="119999"/>
                </a:cubicBezTo>
                <a:lnTo>
                  <a:pt x="92580" y="11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8" cy="226278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54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589213" y="4777378"/>
            <a:ext cx="8915398" cy="112628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41">
            <a:extLst>
              <a:ext uri="{FF2B5EF4-FFF2-40B4-BE49-F238E27FC236}">
                <a16:creationId xmlns:a16="http://schemas.microsoft.com/office/drawing/2014/main" id="{99169792-C3D9-1C20-363A-F12583743C37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42">
            <a:extLst>
              <a:ext uri="{FF2B5EF4-FFF2-40B4-BE49-F238E27FC236}">
                <a16:creationId xmlns:a16="http://schemas.microsoft.com/office/drawing/2014/main" id="{F8F5541F-F106-8342-AE4F-39172F40FFC0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44">
            <a:extLst>
              <a:ext uri="{FF2B5EF4-FFF2-40B4-BE49-F238E27FC236}">
                <a16:creationId xmlns:a16="http://schemas.microsoft.com/office/drawing/2014/main" id="{7681E1BF-AAAC-A86D-D0C3-45C9FE79725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BDD0CFCC-41D1-7B4F-806C-73F1796C8C1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866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ytuł i podpi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9">
            <a:extLst>
              <a:ext uri="{FF2B5EF4-FFF2-40B4-BE49-F238E27FC236}">
                <a16:creationId xmlns:a16="http://schemas.microsoft.com/office/drawing/2014/main" id="{11BF99F1-9B31-086F-9D93-A420A4A22730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31781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2589211" y="609600"/>
            <a:ext cx="8915398" cy="31170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48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589211" y="4354046"/>
            <a:ext cx="8915398" cy="15558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107">
            <a:extLst>
              <a:ext uri="{FF2B5EF4-FFF2-40B4-BE49-F238E27FC236}">
                <a16:creationId xmlns:a16="http://schemas.microsoft.com/office/drawing/2014/main" id="{AE5C6C17-2A76-8B2A-BD37-DA4A9CBBCABE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108">
            <a:extLst>
              <a:ext uri="{FF2B5EF4-FFF2-40B4-BE49-F238E27FC236}">
                <a16:creationId xmlns:a16="http://schemas.microsoft.com/office/drawing/2014/main" id="{E11C285B-3833-AA97-7414-3306A3098335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110">
            <a:extLst>
              <a:ext uri="{FF2B5EF4-FFF2-40B4-BE49-F238E27FC236}">
                <a16:creationId xmlns:a16="http://schemas.microsoft.com/office/drawing/2014/main" id="{EEE9B7B9-3F6E-5904-7236-0C0FAD4A9BB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E3FC6F0-F1A3-9442-B1AC-62D194F54BD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50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ferta z podpisem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7">
            <a:extLst>
              <a:ext uri="{FF2B5EF4-FFF2-40B4-BE49-F238E27FC236}">
                <a16:creationId xmlns:a16="http://schemas.microsoft.com/office/drawing/2014/main" id="{987D3B86-5AFF-E914-70B3-8AF5309DB5B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31781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3" name="Shape 119">
            <a:extLst>
              <a:ext uri="{FF2B5EF4-FFF2-40B4-BE49-F238E27FC236}">
                <a16:creationId xmlns:a16="http://schemas.microsoft.com/office/drawing/2014/main" id="{6789E1F4-30FC-5AD9-E2BB-AB2E6501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ct val="25000"/>
              <a:defRPr/>
            </a:pPr>
            <a:r>
              <a:rPr lang="pl-PL" altLang="pl-PL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4" name="Shape 120">
            <a:extLst>
              <a:ext uri="{FF2B5EF4-FFF2-40B4-BE49-F238E27FC236}">
                <a16:creationId xmlns:a16="http://schemas.microsoft.com/office/drawing/2014/main" id="{CA8B8B6D-09D2-AFE0-6B2B-4C1617B0D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ct val="25000"/>
              <a:defRPr/>
            </a:pPr>
            <a:r>
              <a:rPr lang="pl-PL" altLang="pl-PL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5" cy="2895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48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275011" y="3505200"/>
            <a:ext cx="7536553" cy="381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2589211" y="4354046"/>
            <a:ext cx="8915398" cy="15558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Shape 115">
            <a:extLst>
              <a:ext uri="{FF2B5EF4-FFF2-40B4-BE49-F238E27FC236}">
                <a16:creationId xmlns:a16="http://schemas.microsoft.com/office/drawing/2014/main" id="{24C0AD74-4FCD-D5DC-49DC-18D9465A5271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hape 116">
            <a:extLst>
              <a:ext uri="{FF2B5EF4-FFF2-40B4-BE49-F238E27FC236}">
                <a16:creationId xmlns:a16="http://schemas.microsoft.com/office/drawing/2014/main" id="{A6AF68F9-8233-7D4A-B8BC-C1A971A161BD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hape 118">
            <a:extLst>
              <a:ext uri="{FF2B5EF4-FFF2-40B4-BE49-F238E27FC236}">
                <a16:creationId xmlns:a16="http://schemas.microsoft.com/office/drawing/2014/main" id="{5EC14A48-CC4B-D5A6-9A42-E4385378B84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AB235D23-3863-844F-A6F6-11CAAC296E1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603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arta nazw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6">
            <a:extLst>
              <a:ext uri="{FF2B5EF4-FFF2-40B4-BE49-F238E27FC236}">
                <a16:creationId xmlns:a16="http://schemas.microsoft.com/office/drawing/2014/main" id="{AC289B86-7CD2-9DDB-0772-E83A9079D25C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491172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48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124">
            <a:extLst>
              <a:ext uri="{FF2B5EF4-FFF2-40B4-BE49-F238E27FC236}">
                <a16:creationId xmlns:a16="http://schemas.microsoft.com/office/drawing/2014/main" id="{B77E04B5-D630-102B-EE75-FB867C5D6951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125">
            <a:extLst>
              <a:ext uri="{FF2B5EF4-FFF2-40B4-BE49-F238E27FC236}">
                <a16:creationId xmlns:a16="http://schemas.microsoft.com/office/drawing/2014/main" id="{24B88986-2F9B-5764-4F7E-EA6BE7B8EA5C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127">
            <a:extLst>
              <a:ext uri="{FF2B5EF4-FFF2-40B4-BE49-F238E27FC236}">
                <a16:creationId xmlns:a16="http://schemas.microsoft.com/office/drawing/2014/main" id="{63BB61B9-136A-CED8-3F5B-B85DD187734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BC391AB6-632D-5145-87FE-FF5B20D6E2F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8625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arta nazwy cytatu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4">
            <a:extLst>
              <a:ext uri="{FF2B5EF4-FFF2-40B4-BE49-F238E27FC236}">
                <a16:creationId xmlns:a16="http://schemas.microsoft.com/office/drawing/2014/main" id="{E5487FE9-F216-CB11-143F-E925E4A9D299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491172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3" name="Shape 136">
            <a:extLst>
              <a:ext uri="{FF2B5EF4-FFF2-40B4-BE49-F238E27FC236}">
                <a16:creationId xmlns:a16="http://schemas.microsoft.com/office/drawing/2014/main" id="{6ACA68DB-F368-E894-EA0E-526F5A51A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ct val="25000"/>
              <a:defRPr/>
            </a:pPr>
            <a:r>
              <a:rPr lang="pl-PL" altLang="pl-PL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4" name="Shape 137">
            <a:extLst>
              <a:ext uri="{FF2B5EF4-FFF2-40B4-BE49-F238E27FC236}">
                <a16:creationId xmlns:a16="http://schemas.microsoft.com/office/drawing/2014/main" id="{58EAF086-2552-8C7D-4E3E-38E1D3F52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ct val="25000"/>
              <a:defRPr/>
            </a:pPr>
            <a:r>
              <a:rPr lang="pl-PL" altLang="pl-PL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5" cy="2895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48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2589211" y="4343400"/>
            <a:ext cx="8915400" cy="8381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Shape 132">
            <a:extLst>
              <a:ext uri="{FF2B5EF4-FFF2-40B4-BE49-F238E27FC236}">
                <a16:creationId xmlns:a16="http://schemas.microsoft.com/office/drawing/2014/main" id="{E41D8E20-01DA-8338-C0AA-C06F05A40809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hape 133">
            <a:extLst>
              <a:ext uri="{FF2B5EF4-FFF2-40B4-BE49-F238E27FC236}">
                <a16:creationId xmlns:a16="http://schemas.microsoft.com/office/drawing/2014/main" id="{BD087ACF-231D-2292-54F9-8C19D2CEF4C6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hape 135">
            <a:extLst>
              <a:ext uri="{FF2B5EF4-FFF2-40B4-BE49-F238E27FC236}">
                <a16:creationId xmlns:a16="http://schemas.microsoft.com/office/drawing/2014/main" id="{95D19524-88A4-BC7E-3EDE-74A3D720C74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20EEE25-6012-EF4C-A9E8-2149BFA9096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624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awda lub fałsz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4">
            <a:extLst>
              <a:ext uri="{FF2B5EF4-FFF2-40B4-BE49-F238E27FC236}">
                <a16:creationId xmlns:a16="http://schemas.microsoft.com/office/drawing/2014/main" id="{06B24221-69E9-6B33-DA3C-8A9CCBE23455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491172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2589211" y="627406"/>
            <a:ext cx="8915398" cy="288001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48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2589211" y="4343400"/>
            <a:ext cx="8915400" cy="8381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142">
            <a:extLst>
              <a:ext uri="{FF2B5EF4-FFF2-40B4-BE49-F238E27FC236}">
                <a16:creationId xmlns:a16="http://schemas.microsoft.com/office/drawing/2014/main" id="{E521EDB9-2F81-56F6-DF2C-87AAC2A879F8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143">
            <a:extLst>
              <a:ext uri="{FF2B5EF4-FFF2-40B4-BE49-F238E27FC236}">
                <a16:creationId xmlns:a16="http://schemas.microsoft.com/office/drawing/2014/main" id="{40AD5B70-F563-BB2E-2A9F-E60115CE0DCE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145">
            <a:extLst>
              <a:ext uri="{FF2B5EF4-FFF2-40B4-BE49-F238E27FC236}">
                <a16:creationId xmlns:a16="http://schemas.microsoft.com/office/drawing/2014/main" id="{7B6E0A04-ED8B-F7AE-8676-B9D4672F3CC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E649D03-7F72-3A4C-ADC1-1F3F80FF0C9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81988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ytuł i tekst pionowy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1">
            <a:extLst>
              <a:ext uri="{FF2B5EF4-FFF2-40B4-BE49-F238E27FC236}">
                <a16:creationId xmlns:a16="http://schemas.microsoft.com/office/drawing/2014/main" id="{695D660C-40C0-95DE-AF64-397F245F6FD1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7143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36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 rot="5400000">
            <a:off x="5103811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149">
            <a:extLst>
              <a:ext uri="{FF2B5EF4-FFF2-40B4-BE49-F238E27FC236}">
                <a16:creationId xmlns:a16="http://schemas.microsoft.com/office/drawing/2014/main" id="{56F8C125-CE33-CC4A-04F7-D1316042AAB7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150">
            <a:extLst>
              <a:ext uri="{FF2B5EF4-FFF2-40B4-BE49-F238E27FC236}">
                <a16:creationId xmlns:a16="http://schemas.microsoft.com/office/drawing/2014/main" id="{01F0EDCE-D5E5-E4DB-8771-DDD6690B45A5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152">
            <a:extLst>
              <a:ext uri="{FF2B5EF4-FFF2-40B4-BE49-F238E27FC236}">
                <a16:creationId xmlns:a16="http://schemas.microsoft.com/office/drawing/2014/main" id="{E208B882-F74A-B03C-60D2-2CF172BCC92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BCFCC6-CFFC-664E-BAF1-9A091B8AD1A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1269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ytuł pionowy i teks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8">
            <a:extLst>
              <a:ext uri="{FF2B5EF4-FFF2-40B4-BE49-F238E27FC236}">
                <a16:creationId xmlns:a16="http://schemas.microsoft.com/office/drawing/2014/main" id="{220FBAB2-2309-A571-A50F-26A0B6ED0374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7143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7756704" y="2165512"/>
            <a:ext cx="5283816" cy="220760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36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3"/>
            <a:ext cx="5283816" cy="64769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156">
            <a:extLst>
              <a:ext uri="{FF2B5EF4-FFF2-40B4-BE49-F238E27FC236}">
                <a16:creationId xmlns:a16="http://schemas.microsoft.com/office/drawing/2014/main" id="{847E762F-F291-FC3B-00D9-CC1D6F66FC6C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157">
            <a:extLst>
              <a:ext uri="{FF2B5EF4-FFF2-40B4-BE49-F238E27FC236}">
                <a16:creationId xmlns:a16="http://schemas.microsoft.com/office/drawing/2014/main" id="{12EE10BD-61BA-1DEA-9CAE-D0EF18CFDD17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159">
            <a:extLst>
              <a:ext uri="{FF2B5EF4-FFF2-40B4-BE49-F238E27FC236}">
                <a16:creationId xmlns:a16="http://schemas.microsoft.com/office/drawing/2014/main" id="{4861CBA6-1A8B-4F9D-5C70-EA2D2857A43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12A675-5EC5-A84C-B553-013602A5AC5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592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">
            <a:extLst>
              <a:ext uri="{FF2B5EF4-FFF2-40B4-BE49-F238E27FC236}">
                <a16:creationId xmlns:a16="http://schemas.microsoft.com/office/drawing/2014/main" id="{CD66B50E-29CD-DCAA-AC72-CBFBC076C915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7143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36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48">
            <a:extLst>
              <a:ext uri="{FF2B5EF4-FFF2-40B4-BE49-F238E27FC236}">
                <a16:creationId xmlns:a16="http://schemas.microsoft.com/office/drawing/2014/main" id="{8CA954B0-FB09-8778-BAA2-4F4AFE98451D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49">
            <a:extLst>
              <a:ext uri="{FF2B5EF4-FFF2-40B4-BE49-F238E27FC236}">
                <a16:creationId xmlns:a16="http://schemas.microsoft.com/office/drawing/2014/main" id="{4484C63C-BAA7-6091-6B4E-D7AB99D7FEBE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51">
            <a:extLst>
              <a:ext uri="{FF2B5EF4-FFF2-40B4-BE49-F238E27FC236}">
                <a16:creationId xmlns:a16="http://schemas.microsoft.com/office/drawing/2014/main" id="{FE2622E9-3CCD-B9F5-AA64-70640BCEFAE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BA99B9-8037-7340-A2A6-98868C9391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893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5">
            <a:extLst>
              <a:ext uri="{FF2B5EF4-FFF2-40B4-BE49-F238E27FC236}">
                <a16:creationId xmlns:a16="http://schemas.microsoft.com/office/drawing/2014/main" id="{A1642099-C8D7-AD4A-BDA0-8B8D82DF82E9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7143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3" name="Shape 53">
            <a:extLst>
              <a:ext uri="{FF2B5EF4-FFF2-40B4-BE49-F238E27FC236}">
                <a16:creationId xmlns:a16="http://schemas.microsoft.com/office/drawing/2014/main" id="{853E675E-A750-ABDF-C993-C3027313C822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54">
            <a:extLst>
              <a:ext uri="{FF2B5EF4-FFF2-40B4-BE49-F238E27FC236}">
                <a16:creationId xmlns:a16="http://schemas.microsoft.com/office/drawing/2014/main" id="{83E989AC-2C02-C2A2-07A7-2B992DE87DD6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56">
            <a:extLst>
              <a:ext uri="{FF2B5EF4-FFF2-40B4-BE49-F238E27FC236}">
                <a16:creationId xmlns:a16="http://schemas.microsoft.com/office/drawing/2014/main" id="{FC246160-820D-DBC7-D780-B8CF4E83BED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3FE72B-2421-5441-9F13-11B3CBA1FE6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2801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">
            <a:extLst>
              <a:ext uri="{FF2B5EF4-FFF2-40B4-BE49-F238E27FC236}">
                <a16:creationId xmlns:a16="http://schemas.microsoft.com/office/drawing/2014/main" id="{40BC7D0C-723E-0476-5980-55E5D35EF280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7143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36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" name="Shape 59">
            <a:extLst>
              <a:ext uri="{FF2B5EF4-FFF2-40B4-BE49-F238E27FC236}">
                <a16:creationId xmlns:a16="http://schemas.microsoft.com/office/drawing/2014/main" id="{E452F60D-2905-873F-3F8C-32CA020ED17D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60">
            <a:extLst>
              <a:ext uri="{FF2B5EF4-FFF2-40B4-BE49-F238E27FC236}">
                <a16:creationId xmlns:a16="http://schemas.microsoft.com/office/drawing/2014/main" id="{C11ED6C7-CC70-1A21-0D6E-E0E4FC9B6D73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8811594A-DAA8-2C7C-F0A2-DEA08AE9441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23865C-EAB9-5F41-A7C5-62643FBEF5C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601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">
            <a:extLst>
              <a:ext uri="{FF2B5EF4-FFF2-40B4-BE49-F238E27FC236}">
                <a16:creationId xmlns:a16="http://schemas.microsoft.com/office/drawing/2014/main" id="{3EEF6C8F-E37A-BEA9-2934-321FF917538F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31781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589211" y="2058750"/>
            <a:ext cx="8915398" cy="14688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40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589211" y="3530128"/>
            <a:ext cx="8915398" cy="8603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66">
            <a:extLst>
              <a:ext uri="{FF2B5EF4-FFF2-40B4-BE49-F238E27FC236}">
                <a16:creationId xmlns:a16="http://schemas.microsoft.com/office/drawing/2014/main" id="{E5D6A1F7-C77D-8447-0992-52F7581B6FD7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67">
            <a:extLst>
              <a:ext uri="{FF2B5EF4-FFF2-40B4-BE49-F238E27FC236}">
                <a16:creationId xmlns:a16="http://schemas.microsoft.com/office/drawing/2014/main" id="{AFA02F89-3BD5-1894-2350-86568448B3C8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69">
            <a:extLst>
              <a:ext uri="{FF2B5EF4-FFF2-40B4-BE49-F238E27FC236}">
                <a16:creationId xmlns:a16="http://schemas.microsoft.com/office/drawing/2014/main" id="{C8A30DDE-59D6-D571-F329-107FB5934A2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C9D934D9-CEBC-0F4E-90A3-CE02323AB4B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05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6">
            <a:extLst>
              <a:ext uri="{FF2B5EF4-FFF2-40B4-BE49-F238E27FC236}">
                <a16:creationId xmlns:a16="http://schemas.microsoft.com/office/drawing/2014/main" id="{E7D0493D-3804-7BB6-1F90-F51DD5A1CCE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7143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36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4313863" cy="377762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7190746" y="2126222"/>
            <a:ext cx="4313863" cy="377762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74">
            <a:extLst>
              <a:ext uri="{FF2B5EF4-FFF2-40B4-BE49-F238E27FC236}">
                <a16:creationId xmlns:a16="http://schemas.microsoft.com/office/drawing/2014/main" id="{2E673D4C-C1C4-AB2C-B190-067625A5FB5A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75">
            <a:extLst>
              <a:ext uri="{FF2B5EF4-FFF2-40B4-BE49-F238E27FC236}">
                <a16:creationId xmlns:a16="http://schemas.microsoft.com/office/drawing/2014/main" id="{CB37B1B9-8DF4-34B0-CF7D-BA950B684EC7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77">
            <a:extLst>
              <a:ext uri="{FF2B5EF4-FFF2-40B4-BE49-F238E27FC236}">
                <a16:creationId xmlns:a16="http://schemas.microsoft.com/office/drawing/2014/main" id="{08E35A0F-3E5C-BC09-AEB5-B96C89B510D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610BFA-E53C-CD4E-80A9-C5F413AA9FF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39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>
            <a:extLst>
              <a:ext uri="{FF2B5EF4-FFF2-40B4-BE49-F238E27FC236}">
                <a16:creationId xmlns:a16="http://schemas.microsoft.com/office/drawing/2014/main" id="{8567670F-6B9C-FDC6-7260-D29DA1FF44D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7143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36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2939373" y="1972702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2589211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3"/>
          </p:nvPr>
        </p:nvSpPr>
        <p:spPr>
          <a:xfrm>
            <a:off x="7506628" y="1969475"/>
            <a:ext cx="3999000" cy="5762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84">
            <a:extLst>
              <a:ext uri="{FF2B5EF4-FFF2-40B4-BE49-F238E27FC236}">
                <a16:creationId xmlns:a16="http://schemas.microsoft.com/office/drawing/2014/main" id="{D74A3891-1CC5-B4DB-E027-26F5C7533109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85">
            <a:extLst>
              <a:ext uri="{FF2B5EF4-FFF2-40B4-BE49-F238E27FC236}">
                <a16:creationId xmlns:a16="http://schemas.microsoft.com/office/drawing/2014/main" id="{C4F1C831-B7E9-BFB3-6BFD-271C3C97162C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87">
            <a:extLst>
              <a:ext uri="{FF2B5EF4-FFF2-40B4-BE49-F238E27FC236}">
                <a16:creationId xmlns:a16="http://schemas.microsoft.com/office/drawing/2014/main" id="{A9330692-A67A-E39C-F825-AE3965D001B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CD1D3F-EDEF-4C43-B41E-1C5D559170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959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Zawartość z podpisem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4">
            <a:extLst>
              <a:ext uri="{FF2B5EF4-FFF2-40B4-BE49-F238E27FC236}">
                <a16:creationId xmlns:a16="http://schemas.microsoft.com/office/drawing/2014/main" id="{0810EB67-2A20-37BD-476F-273794D2E491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71437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589211" y="446087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20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323012" y="446087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2589211" y="1598612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92">
            <a:extLst>
              <a:ext uri="{FF2B5EF4-FFF2-40B4-BE49-F238E27FC236}">
                <a16:creationId xmlns:a16="http://schemas.microsoft.com/office/drawing/2014/main" id="{B1001CE4-C92D-D013-2075-F3C3A2FCFE44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93">
            <a:extLst>
              <a:ext uri="{FF2B5EF4-FFF2-40B4-BE49-F238E27FC236}">
                <a16:creationId xmlns:a16="http://schemas.microsoft.com/office/drawing/2014/main" id="{33F4CF54-0736-7FBB-2379-7AC1C0677F11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95">
            <a:extLst>
              <a:ext uri="{FF2B5EF4-FFF2-40B4-BE49-F238E27FC236}">
                <a16:creationId xmlns:a16="http://schemas.microsoft.com/office/drawing/2014/main" id="{42B383C9-1C2E-3430-257B-C1971B5DF59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35C24D-D64C-CB46-B393-9DBEDB57F8F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314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az z podpisem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2">
            <a:extLst>
              <a:ext uri="{FF2B5EF4-FFF2-40B4-BE49-F238E27FC236}">
                <a16:creationId xmlns:a16="http://schemas.microsoft.com/office/drawing/2014/main" id="{35B9E783-7D13-35F0-2812-FAC9423AE7DC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-4763" y="4911725"/>
            <a:ext cx="1589088" cy="508000"/>
          </a:xfrm>
          <a:custGeom>
            <a:avLst/>
            <a:gdLst>
              <a:gd name="T0" fmla="*/ 2147483646 w 120000"/>
              <a:gd name="T1" fmla="*/ 76698056 h 120000"/>
              <a:gd name="T2" fmla="*/ 2147483646 w 120000"/>
              <a:gd name="T3" fmla="*/ 3067109 h 120000"/>
              <a:gd name="T4" fmla="*/ 2147483646 w 120000"/>
              <a:gd name="T5" fmla="*/ 1533563 h 120000"/>
              <a:gd name="T6" fmla="*/ 2147483646 w 120000"/>
              <a:gd name="T7" fmla="*/ 0 h 120000"/>
              <a:gd name="T8" fmla="*/ 2147483646 w 120000"/>
              <a:gd name="T9" fmla="*/ 0 h 120000"/>
              <a:gd name="T10" fmla="*/ 0 w 120000"/>
              <a:gd name="T11" fmla="*/ 1142094 h 120000"/>
              <a:gd name="T12" fmla="*/ 131954530 w 120000"/>
              <a:gd name="T13" fmla="*/ 163152417 h 120000"/>
              <a:gd name="T14" fmla="*/ 2147483646 w 120000"/>
              <a:gd name="T15" fmla="*/ 162597757 h 120000"/>
              <a:gd name="T16" fmla="*/ 2147483646 w 120000"/>
              <a:gd name="T17" fmla="*/ 162597757 h 120000"/>
              <a:gd name="T18" fmla="*/ 2147483646 w 120000"/>
              <a:gd name="T19" fmla="*/ 161064211 h 120000"/>
              <a:gd name="T20" fmla="*/ 2147483646 w 120000"/>
              <a:gd name="T21" fmla="*/ 159530343 h 120000"/>
              <a:gd name="T22" fmla="*/ 2147483646 w 120000"/>
              <a:gd name="T23" fmla="*/ 85899773 h 120000"/>
              <a:gd name="T24" fmla="*/ 2147483646 w 120000"/>
              <a:gd name="T25" fmla="*/ 76698056 h 12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00"/>
              <a:gd name="T40" fmla="*/ 0 h 120000"/>
              <a:gd name="T41" fmla="*/ 120000 w 120000"/>
              <a:gd name="T42" fmla="*/ 120000 h 12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pl-PL"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168DBA"/>
              </a:buClr>
              <a:buFont typeface="Century Gothic"/>
              <a:buNone/>
              <a:defRPr sz="2400" b="0" i="0" u="none" strike="noStrike" cap="non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idx="2"/>
          </p:nvPr>
        </p:nvSpPr>
        <p:spPr>
          <a:xfrm>
            <a:off x="2589211" y="634964"/>
            <a:ext cx="8915400" cy="385496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endParaRPr noProof="0">
              <a:sym typeface="Century Gothic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589213" y="5367337"/>
            <a:ext cx="8915400" cy="493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" name="Shape 100">
            <a:extLst>
              <a:ext uri="{FF2B5EF4-FFF2-40B4-BE49-F238E27FC236}">
                <a16:creationId xmlns:a16="http://schemas.microsoft.com/office/drawing/2014/main" id="{EDF786AF-FDC7-158F-F4F8-ABB14D31F757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Shape 101">
            <a:extLst>
              <a:ext uri="{FF2B5EF4-FFF2-40B4-BE49-F238E27FC236}">
                <a16:creationId xmlns:a16="http://schemas.microsoft.com/office/drawing/2014/main" id="{D9F22F8E-3E56-6C89-35E6-E8D207801C7B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hape 103">
            <a:extLst>
              <a:ext uri="{FF2B5EF4-FFF2-40B4-BE49-F238E27FC236}">
                <a16:creationId xmlns:a16="http://schemas.microsoft.com/office/drawing/2014/main" id="{A1B4144A-66B9-CBCA-EF58-4DA486661F5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DC0B25E-95F7-8747-BFFC-4927126A36A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236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C4DCE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Shape 6">
            <a:extLst>
              <a:ext uri="{FF2B5EF4-FFF2-40B4-BE49-F238E27FC236}">
                <a16:creationId xmlns:a16="http://schemas.microsoft.com/office/drawing/2014/main" id="{5BA59D7F-31C4-4585-08EA-765D00931FDE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4" cy="5654675"/>
          </a:xfrm>
        </p:grpSpPr>
        <p:sp>
          <p:nvSpPr>
            <p:cNvPr id="1046" name="Shape 7">
              <a:extLst>
                <a:ext uri="{FF2B5EF4-FFF2-40B4-BE49-F238E27FC236}">
                  <a16:creationId xmlns:a16="http://schemas.microsoft.com/office/drawing/2014/main" id="{EB93B0EF-0DC4-F4A5-9F4D-9A39AC6EC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21784 w 120000"/>
                <a:gd name="T1" fmla="*/ 209320123 h 120000"/>
                <a:gd name="T2" fmla="*/ 16833 w 120000"/>
                <a:gd name="T3" fmla="*/ 123129084 h 120000"/>
                <a:gd name="T4" fmla="*/ 0 w 120000"/>
                <a:gd name="T5" fmla="*/ 0 h 120000"/>
                <a:gd name="T6" fmla="*/ 0 w 120000"/>
                <a:gd name="T7" fmla="*/ 53868488 h 120000"/>
                <a:gd name="T8" fmla="*/ 19803 w 120000"/>
                <a:gd name="T9" fmla="*/ 190849376 h 120000"/>
                <a:gd name="T10" fmla="*/ 21784 w 120000"/>
                <a:gd name="T11" fmla="*/ 209320123 h 12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00"/>
                <a:gd name="T19" fmla="*/ 0 h 120000"/>
                <a:gd name="T20" fmla="*/ 120000 w 120000"/>
                <a:gd name="T21" fmla="*/ 120000 h 12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00" h="120000" extrusionOk="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7" name="Shape 8">
              <a:extLst>
                <a:ext uri="{FF2B5EF4-FFF2-40B4-BE49-F238E27FC236}">
                  <a16:creationId xmlns:a16="http://schemas.microsoft.com/office/drawing/2014/main" id="{63BA1A1D-8105-0F90-676F-3CADF712F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6" y="2779107"/>
              <a:ext cx="550418" cy="1978190"/>
            </a:xfrm>
            <a:custGeom>
              <a:avLst/>
              <a:gdLst>
                <a:gd name="T0" fmla="*/ 149781457 w 120000"/>
                <a:gd name="T1" fmla="*/ 2147483646 h 120000"/>
                <a:gd name="T2" fmla="*/ 242087574 w 120000"/>
                <a:gd name="T3" fmla="*/ 2147483646 h 120000"/>
                <a:gd name="T4" fmla="*/ 243831151 w 120000"/>
                <a:gd name="T5" fmla="*/ 2147483646 h 120000"/>
                <a:gd name="T6" fmla="*/ 165455509 w 120000"/>
                <a:gd name="T7" fmla="*/ 2147483646 h 120000"/>
                <a:gd name="T8" fmla="*/ 0 w 120000"/>
                <a:gd name="T9" fmla="*/ 0 h 120000"/>
                <a:gd name="T10" fmla="*/ 10447934 w 120000"/>
                <a:gd name="T11" fmla="*/ 2147483646 h 120000"/>
                <a:gd name="T12" fmla="*/ 149781457 w 120000"/>
                <a:gd name="T13" fmla="*/ 2147483646 h 12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000"/>
                <a:gd name="T22" fmla="*/ 0 h 120000"/>
                <a:gd name="T23" fmla="*/ 120000 w 120000"/>
                <a:gd name="T24" fmla="*/ 120000 h 1200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000" h="120000" extrusionOk="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8" name="Shape 9">
              <a:extLst>
                <a:ext uri="{FF2B5EF4-FFF2-40B4-BE49-F238E27FC236}">
                  <a16:creationId xmlns:a16="http://schemas.microsoft.com/office/drawing/2014/main" id="{B8F34EC4-1A07-0768-DEF9-8C278D715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622" y="4730255"/>
              <a:ext cx="519314" cy="1210170"/>
            </a:xfrm>
            <a:custGeom>
              <a:avLst/>
              <a:gdLst>
                <a:gd name="T0" fmla="*/ 11033813 w 120000"/>
                <a:gd name="T1" fmla="*/ 893673857 h 120000"/>
                <a:gd name="T2" fmla="*/ 0 w 120000"/>
                <a:gd name="T3" fmla="*/ 0 h 120000"/>
                <a:gd name="T4" fmla="*/ 0 w 120000"/>
                <a:gd name="T5" fmla="*/ 1178012415 h 120000"/>
                <a:gd name="T6" fmla="*/ 93797391 w 120000"/>
                <a:gd name="T7" fmla="*/ 2147483646 h 120000"/>
                <a:gd name="T8" fmla="*/ 169662770 w 120000"/>
                <a:gd name="T9" fmla="*/ 2147483646 h 120000"/>
                <a:gd name="T10" fmla="*/ 182077495 w 120000"/>
                <a:gd name="T11" fmla="*/ 2147483646 h 120000"/>
                <a:gd name="T12" fmla="*/ 106211722 w 120000"/>
                <a:gd name="T13" fmla="*/ 2147483646 h 120000"/>
                <a:gd name="T14" fmla="*/ 11033813 w 120000"/>
                <a:gd name="T15" fmla="*/ 893673857 h 120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000"/>
                <a:gd name="T25" fmla="*/ 0 h 120000"/>
                <a:gd name="T26" fmla="*/ 120000 w 120000"/>
                <a:gd name="T27" fmla="*/ 120000 h 120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000" h="120000" extrusionOk="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9" name="Shape 10">
              <a:extLst>
                <a:ext uri="{FF2B5EF4-FFF2-40B4-BE49-F238E27FC236}">
                  <a16:creationId xmlns:a16="http://schemas.microsoft.com/office/drawing/2014/main" id="{9414F992-573F-3477-D7FC-DD1DF299A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803" y="5630784"/>
              <a:ext cx="146057" cy="309641"/>
            </a:xfrm>
            <a:custGeom>
              <a:avLst/>
              <a:gdLst>
                <a:gd name="T0" fmla="*/ 242558 w 120000"/>
                <a:gd name="T1" fmla="*/ 13723240 h 120000"/>
                <a:gd name="T2" fmla="*/ 320529 w 120000"/>
                <a:gd name="T3" fmla="*/ 13723240 h 120000"/>
                <a:gd name="T4" fmla="*/ 0 w 120000"/>
                <a:gd name="T5" fmla="*/ 0 h 120000"/>
                <a:gd name="T6" fmla="*/ 242558 w 120000"/>
                <a:gd name="T7" fmla="*/ 1372324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50" name="Shape 11">
              <a:extLst>
                <a:ext uri="{FF2B5EF4-FFF2-40B4-BE49-F238E27FC236}">
                  <a16:creationId xmlns:a16="http://schemas.microsoft.com/office/drawing/2014/main" id="{C30E42E1-C01B-BE4C-1951-ADE2FF9D7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813" y="2818320"/>
              <a:ext cx="700533" cy="2834098"/>
            </a:xfrm>
            <a:custGeom>
              <a:avLst/>
              <a:gdLst>
                <a:gd name="T0" fmla="*/ 740004835 w 120000"/>
                <a:gd name="T1" fmla="*/ 2147483646 h 120000"/>
                <a:gd name="T2" fmla="*/ 529880517 w 120000"/>
                <a:gd name="T3" fmla="*/ 2147483646 h 120000"/>
                <a:gd name="T4" fmla="*/ 182715889 w 120000"/>
                <a:gd name="T5" fmla="*/ 2147483646 h 120000"/>
                <a:gd name="T6" fmla="*/ 54809702 w 120000"/>
                <a:gd name="T7" fmla="*/ 2147483646 h 120000"/>
                <a:gd name="T8" fmla="*/ 0 w 120000"/>
                <a:gd name="T9" fmla="*/ 0 h 120000"/>
                <a:gd name="T10" fmla="*/ 150740790 w 120000"/>
                <a:gd name="T11" fmla="*/ 2147483646 h 120000"/>
                <a:gd name="T12" fmla="*/ 488765097 w 120000"/>
                <a:gd name="T13" fmla="*/ 2147483646 h 120000"/>
                <a:gd name="T14" fmla="*/ 730871292 w 120000"/>
                <a:gd name="T15" fmla="*/ 2147483646 h 120000"/>
                <a:gd name="T16" fmla="*/ 813095185 w 120000"/>
                <a:gd name="T17" fmla="*/ 2147483646 h 120000"/>
                <a:gd name="T18" fmla="*/ 794821490 w 120000"/>
                <a:gd name="T19" fmla="*/ 2147483646 h 120000"/>
                <a:gd name="T20" fmla="*/ 740004835 w 120000"/>
                <a:gd name="T21" fmla="*/ 2147483646 h 12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0000"/>
                <a:gd name="T34" fmla="*/ 0 h 120000"/>
                <a:gd name="T35" fmla="*/ 120000 w 120000"/>
                <a:gd name="T36" fmla="*/ 120000 h 12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0000" h="120000" extrusionOk="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51" name="Shape 12">
              <a:extLst>
                <a:ext uri="{FF2B5EF4-FFF2-40B4-BE49-F238E27FC236}">
                  <a16:creationId xmlns:a16="http://schemas.microsoft.com/office/drawing/2014/main" id="{A48D2A9D-B61B-1B16-7C28-8922B45DB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546" y="285750"/>
              <a:ext cx="90610" cy="2493357"/>
            </a:xfrm>
            <a:custGeom>
              <a:avLst/>
              <a:gdLst>
                <a:gd name="T0" fmla="*/ 14068 w 120000"/>
                <a:gd name="T1" fmla="*/ 2147483646 h 120000"/>
                <a:gd name="T2" fmla="*/ 15346 w 120000"/>
                <a:gd name="T3" fmla="*/ 2147483646 h 120000"/>
                <a:gd name="T4" fmla="*/ 28136 w 120000"/>
                <a:gd name="T5" fmla="*/ 2147483646 h 120000"/>
                <a:gd name="T6" fmla="*/ 29415 w 120000"/>
                <a:gd name="T7" fmla="*/ 2147483646 h 120000"/>
                <a:gd name="T8" fmla="*/ 21741 w 120000"/>
                <a:gd name="T9" fmla="*/ 2147483646 h 120000"/>
                <a:gd name="T10" fmla="*/ 6394 w 120000"/>
                <a:gd name="T11" fmla="*/ 2147483646 h 120000"/>
                <a:gd name="T12" fmla="*/ 19184 w 120000"/>
                <a:gd name="T13" fmla="*/ 0 h 120000"/>
                <a:gd name="T14" fmla="*/ 15346 w 120000"/>
                <a:gd name="T15" fmla="*/ 0 h 120000"/>
                <a:gd name="T16" fmla="*/ 1279 w 120000"/>
                <a:gd name="T17" fmla="*/ 2147483646 h 120000"/>
                <a:gd name="T18" fmla="*/ 14068 w 120000"/>
                <a:gd name="T19" fmla="*/ 2147483646 h 1200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0000"/>
                <a:gd name="T31" fmla="*/ 0 h 120000"/>
                <a:gd name="T32" fmla="*/ 120000 w 120000"/>
                <a:gd name="T33" fmla="*/ 120000 h 1200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0000" h="120000" extrusionOk="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52" name="Shape 13">
              <a:extLst>
                <a:ext uri="{FF2B5EF4-FFF2-40B4-BE49-F238E27FC236}">
                  <a16:creationId xmlns:a16="http://schemas.microsoft.com/office/drawing/2014/main" id="{BC6A192C-1A47-E562-3BBD-99CF892AB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880" y="2599272"/>
              <a:ext cx="67619" cy="420517"/>
            </a:xfrm>
            <a:custGeom>
              <a:avLst/>
              <a:gdLst>
                <a:gd name="T0" fmla="*/ 0 w 120000"/>
                <a:gd name="T1" fmla="*/ 0 h 120000"/>
                <a:gd name="T2" fmla="*/ 1977 w 120000"/>
                <a:gd name="T3" fmla="*/ 33202260 h 120000"/>
                <a:gd name="T4" fmla="*/ 6722 w 120000"/>
                <a:gd name="T5" fmla="*/ 63440758 h 120000"/>
                <a:gd name="T6" fmla="*/ 4350 w 120000"/>
                <a:gd name="T7" fmla="*/ 27273142 h 120000"/>
                <a:gd name="T8" fmla="*/ 3954 w 120000"/>
                <a:gd name="T9" fmla="*/ 25494691 h 120000"/>
                <a:gd name="T10" fmla="*/ 0 w 120000"/>
                <a:gd name="T11" fmla="*/ 0 h 12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00"/>
                <a:gd name="T19" fmla="*/ 0 h 120000"/>
                <a:gd name="T20" fmla="*/ 120000 w 120000"/>
                <a:gd name="T21" fmla="*/ 120000 h 12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00" h="120000" extrusionOk="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53" name="Shape 14">
              <a:extLst>
                <a:ext uri="{FF2B5EF4-FFF2-40B4-BE49-F238E27FC236}">
                  <a16:creationId xmlns:a16="http://schemas.microsoft.com/office/drawing/2014/main" id="{611FE000-3B78-CDBD-879F-A8128C0C3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518" y="4757298"/>
              <a:ext cx="162286" cy="873486"/>
            </a:xfrm>
            <a:custGeom>
              <a:avLst/>
              <a:gdLst>
                <a:gd name="T0" fmla="*/ 0 w 120000"/>
                <a:gd name="T1" fmla="*/ 0 h 120000"/>
                <a:gd name="T2" fmla="*/ 66056 w 120000"/>
                <a:gd name="T3" fmla="*/ 1026841207 h 120000"/>
                <a:gd name="T4" fmla="*/ 224585 w 120000"/>
                <a:gd name="T5" fmla="*/ 1832849730 h 120000"/>
                <a:gd name="T6" fmla="*/ 317054 w 120000"/>
                <a:gd name="T7" fmla="*/ 2031600041 h 120000"/>
                <a:gd name="T8" fmla="*/ 541644 w 120000"/>
                <a:gd name="T9" fmla="*/ 2147483646 h 120000"/>
                <a:gd name="T10" fmla="*/ 502007 w 120000"/>
                <a:gd name="T11" fmla="*/ 2147483646 h 120000"/>
                <a:gd name="T12" fmla="*/ 171738 w 120000"/>
                <a:gd name="T13" fmla="*/ 1015788843 h 120000"/>
                <a:gd name="T14" fmla="*/ 105682 w 120000"/>
                <a:gd name="T15" fmla="*/ 242890325 h 120000"/>
                <a:gd name="T16" fmla="*/ 92475 w 120000"/>
                <a:gd name="T17" fmla="*/ 198730650 h 120000"/>
                <a:gd name="T18" fmla="*/ 0 w 120000"/>
                <a:gd name="T19" fmla="*/ 0 h 1200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0000"/>
                <a:gd name="T31" fmla="*/ 0 h 120000"/>
                <a:gd name="T32" fmla="*/ 120000 w 120000"/>
                <a:gd name="T33" fmla="*/ 120000 h 1200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0000" h="120000" extrusionOk="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54" name="Shape 15">
              <a:extLst>
                <a:ext uri="{FF2B5EF4-FFF2-40B4-BE49-F238E27FC236}">
                  <a16:creationId xmlns:a16="http://schemas.microsoft.com/office/drawing/2014/main" id="{9C1CE4F9-86C4-2E42-1DEC-AA19A33F2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574" y="1282282"/>
              <a:ext cx="1768913" cy="3447973"/>
            </a:xfrm>
            <a:custGeom>
              <a:avLst/>
              <a:gdLst>
                <a:gd name="T0" fmla="*/ 1298475378 w 120000"/>
                <a:gd name="T1" fmla="*/ 2147483646 h 120000"/>
                <a:gd name="T2" fmla="*/ 2147483646 w 120000"/>
                <a:gd name="T3" fmla="*/ 2147483646 h 120000"/>
                <a:gd name="T4" fmla="*/ 2147483646 w 120000"/>
                <a:gd name="T5" fmla="*/ 2147483646 h 120000"/>
                <a:gd name="T6" fmla="*/ 2147483646 w 120000"/>
                <a:gd name="T7" fmla="*/ 2147483646 h 120000"/>
                <a:gd name="T8" fmla="*/ 2147483646 w 120000"/>
                <a:gd name="T9" fmla="*/ 2147483646 h 120000"/>
                <a:gd name="T10" fmla="*/ 2147483646 w 120000"/>
                <a:gd name="T11" fmla="*/ 2147483646 h 120000"/>
                <a:gd name="T12" fmla="*/ 2147483646 w 120000"/>
                <a:gd name="T13" fmla="*/ 2147483646 h 120000"/>
                <a:gd name="T14" fmla="*/ 2147483646 w 120000"/>
                <a:gd name="T15" fmla="*/ 0 h 120000"/>
                <a:gd name="T16" fmla="*/ 2147483646 w 120000"/>
                <a:gd name="T17" fmla="*/ 2147483646 h 120000"/>
                <a:gd name="T18" fmla="*/ 2147483646 w 120000"/>
                <a:gd name="T19" fmla="*/ 2147483646 h 120000"/>
                <a:gd name="T20" fmla="*/ 2147483646 w 120000"/>
                <a:gd name="T21" fmla="*/ 2147483646 h 120000"/>
                <a:gd name="T22" fmla="*/ 2147483646 w 120000"/>
                <a:gd name="T23" fmla="*/ 2147483646 h 120000"/>
                <a:gd name="T24" fmla="*/ 2147483646 w 120000"/>
                <a:gd name="T25" fmla="*/ 2147483646 h 120000"/>
                <a:gd name="T26" fmla="*/ 0 w 120000"/>
                <a:gd name="T27" fmla="*/ 2147483646 h 120000"/>
                <a:gd name="T28" fmla="*/ 0 w 120000"/>
                <a:gd name="T29" fmla="*/ 2147483646 h 120000"/>
                <a:gd name="T30" fmla="*/ 1298475378 w 120000"/>
                <a:gd name="T31" fmla="*/ 2147483646 h 120000"/>
                <a:gd name="T32" fmla="*/ 1298475378 w 120000"/>
                <a:gd name="T33" fmla="*/ 2147483646 h 12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000"/>
                <a:gd name="T52" fmla="*/ 0 h 120000"/>
                <a:gd name="T53" fmla="*/ 120000 w 120000"/>
                <a:gd name="T54" fmla="*/ 120000 h 12000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000" h="120000" extrusionOk="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55" name="Shape 16">
              <a:extLst>
                <a:ext uri="{FF2B5EF4-FFF2-40B4-BE49-F238E27FC236}">
                  <a16:creationId xmlns:a16="http://schemas.microsoft.com/office/drawing/2014/main" id="{E64E7A0B-DF00-1B72-EE4D-08598FB48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346" y="5652418"/>
              <a:ext cx="137943" cy="288007"/>
            </a:xfrm>
            <a:custGeom>
              <a:avLst/>
              <a:gdLst>
                <a:gd name="T0" fmla="*/ 0 w 120000"/>
                <a:gd name="T1" fmla="*/ 0 h 120000"/>
                <a:gd name="T2" fmla="*/ 179145 w 120000"/>
                <a:gd name="T3" fmla="*/ 9534042 h 120000"/>
                <a:gd name="T4" fmla="*/ 241160 w 120000"/>
                <a:gd name="T5" fmla="*/ 9534042 h 120000"/>
                <a:gd name="T6" fmla="*/ 0 w 120000"/>
                <a:gd name="T7" fmla="*/ 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56" name="Shape 17">
              <a:extLst>
                <a:ext uri="{FF2B5EF4-FFF2-40B4-BE49-F238E27FC236}">
                  <a16:creationId xmlns:a16="http://schemas.microsoft.com/office/drawing/2014/main" id="{9E07B4EF-6D50-3D51-FA11-9EC701532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518" y="4655886"/>
              <a:ext cx="31104" cy="189300"/>
            </a:xfrm>
            <a:custGeom>
              <a:avLst/>
              <a:gdLst>
                <a:gd name="T0" fmla="*/ 125 w 120000"/>
                <a:gd name="T1" fmla="*/ 1072385 h 120000"/>
                <a:gd name="T2" fmla="*/ 143 w 120000"/>
                <a:gd name="T3" fmla="*/ 1169874 h 120000"/>
                <a:gd name="T4" fmla="*/ 143 w 120000"/>
                <a:gd name="T5" fmla="*/ 463074 h 120000"/>
                <a:gd name="T6" fmla="*/ 18 w 120000"/>
                <a:gd name="T7" fmla="*/ 0 h 120000"/>
                <a:gd name="T8" fmla="*/ 0 w 120000"/>
                <a:gd name="T9" fmla="*/ 633680 h 120000"/>
                <a:gd name="T10" fmla="*/ 125 w 120000"/>
                <a:gd name="T11" fmla="*/ 1072385 h 12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00"/>
                <a:gd name="T19" fmla="*/ 0 h 120000"/>
                <a:gd name="T20" fmla="*/ 120000 w 120000"/>
                <a:gd name="T21" fmla="*/ 120000 h 12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00" h="120000" extrusionOk="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57" name="Shape 18">
              <a:extLst>
                <a:ext uri="{FF2B5EF4-FFF2-40B4-BE49-F238E27FC236}">
                  <a16:creationId xmlns:a16="http://schemas.microsoft.com/office/drawing/2014/main" id="{3691C74C-FB96-4543-8823-951E21FD5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137" y="5410384"/>
              <a:ext cx="204209" cy="530041"/>
            </a:xfrm>
            <a:custGeom>
              <a:avLst/>
              <a:gdLst>
                <a:gd name="T0" fmla="*/ 229383 w 120000"/>
                <a:gd name="T1" fmla="*/ 26909996 h 120000"/>
                <a:gd name="T2" fmla="*/ 0 w 120000"/>
                <a:gd name="T3" fmla="*/ 0 h 120000"/>
                <a:gd name="T4" fmla="*/ 393255 w 120000"/>
                <a:gd name="T5" fmla="*/ 71758382 h 120000"/>
                <a:gd name="T6" fmla="*/ 524342 w 120000"/>
                <a:gd name="T7" fmla="*/ 92689334 h 120000"/>
                <a:gd name="T8" fmla="*/ 1671332 w 120000"/>
                <a:gd name="T9" fmla="*/ 201823756 h 120000"/>
                <a:gd name="T10" fmla="*/ 1704104 w 120000"/>
                <a:gd name="T11" fmla="*/ 201823756 h 120000"/>
                <a:gd name="T12" fmla="*/ 786499 w 120000"/>
                <a:gd name="T13" fmla="*/ 83718028 h 120000"/>
                <a:gd name="T14" fmla="*/ 229383 w 120000"/>
                <a:gd name="T15" fmla="*/ 26909996 h 120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000"/>
                <a:gd name="T25" fmla="*/ 0 h 120000"/>
                <a:gd name="T26" fmla="*/ 120000 w 120000"/>
                <a:gd name="T27" fmla="*/ 120000 h 120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000" h="120000" extrusionOk="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</p:grpSp>
      <p:grpSp>
        <p:nvGrpSpPr>
          <p:cNvPr id="1027" name="Shape 19">
            <a:extLst>
              <a:ext uri="{FF2B5EF4-FFF2-40B4-BE49-F238E27FC236}">
                <a16:creationId xmlns:a16="http://schemas.microsoft.com/office/drawing/2014/main" id="{F27D1DA6-6275-1B24-4EF7-FAE39CDC6D06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09"/>
            <a:chExt cx="1952625" cy="5678140"/>
          </a:xfrm>
        </p:grpSpPr>
        <p:sp>
          <p:nvSpPr>
            <p:cNvPr id="1034" name="Shape 20">
              <a:extLst>
                <a:ext uri="{FF2B5EF4-FFF2-40B4-BE49-F238E27FC236}">
                  <a16:creationId xmlns:a16="http://schemas.microsoft.com/office/drawing/2014/main" id="{FF690C0D-0289-B5A5-5473-DC2C396D3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609"/>
              <a:ext cx="408933" cy="3646005"/>
            </a:xfrm>
            <a:custGeom>
              <a:avLst/>
              <a:gdLst>
                <a:gd name="T0" fmla="*/ 3753695 w 120000"/>
                <a:gd name="T1" fmla="*/ 2147483646 h 120000"/>
                <a:gd name="T2" fmla="*/ 13942799 w 120000"/>
                <a:gd name="T3" fmla="*/ 2147483646 h 120000"/>
                <a:gd name="T4" fmla="*/ 30566719 w 120000"/>
                <a:gd name="T5" fmla="*/ 2147483646 h 120000"/>
                <a:gd name="T6" fmla="*/ 54162395 w 120000"/>
                <a:gd name="T7" fmla="*/ 2147483646 h 120000"/>
                <a:gd name="T8" fmla="*/ 55235323 w 120000"/>
                <a:gd name="T9" fmla="*/ 2147483646 h 120000"/>
                <a:gd name="T10" fmla="*/ 53089846 w 120000"/>
                <a:gd name="T11" fmla="*/ 2147483646 h 120000"/>
                <a:gd name="T12" fmla="*/ 53089846 w 120000"/>
                <a:gd name="T13" fmla="*/ 2147483646 h 120000"/>
                <a:gd name="T14" fmla="*/ 33784780 w 120000"/>
                <a:gd name="T15" fmla="*/ 2147483646 h 120000"/>
                <a:gd name="T16" fmla="*/ 16087731 w 120000"/>
                <a:gd name="T17" fmla="*/ 2147483646 h 120000"/>
                <a:gd name="T18" fmla="*/ 4826241 w 120000"/>
                <a:gd name="T19" fmla="*/ 2147483646 h 120000"/>
                <a:gd name="T20" fmla="*/ 1608729 w 120000"/>
                <a:gd name="T21" fmla="*/ 2147483646 h 120000"/>
                <a:gd name="T22" fmla="*/ 536193 w 120000"/>
                <a:gd name="T23" fmla="*/ 0 h 120000"/>
                <a:gd name="T24" fmla="*/ 0 w 120000"/>
                <a:gd name="T25" fmla="*/ 0 h 120000"/>
                <a:gd name="T26" fmla="*/ 536193 w 120000"/>
                <a:gd name="T27" fmla="*/ 2147483646 h 120000"/>
                <a:gd name="T28" fmla="*/ 3753695 w 120000"/>
                <a:gd name="T29" fmla="*/ 2147483646 h 1200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0000"/>
                <a:gd name="T46" fmla="*/ 0 h 120000"/>
                <a:gd name="T47" fmla="*/ 120000 w 120000"/>
                <a:gd name="T48" fmla="*/ 120000 h 1200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0000" h="120000" extrusionOk="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35" name="Shape 21">
              <a:extLst>
                <a:ext uri="{FF2B5EF4-FFF2-40B4-BE49-F238E27FC236}">
                  <a16:creationId xmlns:a16="http://schemas.microsoft.com/office/drawing/2014/main" id="{87B87B70-11F9-6096-FF19-963C9880F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730" y="3771903"/>
              <a:ext cx="349763" cy="1310036"/>
            </a:xfrm>
            <a:custGeom>
              <a:avLst/>
              <a:gdLst>
                <a:gd name="T0" fmla="*/ 15249795 w 120000"/>
                <a:gd name="T1" fmla="*/ 2147483646 h 120000"/>
                <a:gd name="T2" fmla="*/ 25320716 w 120000"/>
                <a:gd name="T3" fmla="*/ 2147483646 h 120000"/>
                <a:gd name="T4" fmla="*/ 25320716 w 120000"/>
                <a:gd name="T5" fmla="*/ 2147483646 h 120000"/>
                <a:gd name="T6" fmla="*/ 25320716 w 120000"/>
                <a:gd name="T7" fmla="*/ 2147483646 h 120000"/>
                <a:gd name="T8" fmla="*/ 17839490 w 120000"/>
                <a:gd name="T9" fmla="*/ 2147483646 h 120000"/>
                <a:gd name="T10" fmla="*/ 0 w 120000"/>
                <a:gd name="T11" fmla="*/ 0 h 120000"/>
                <a:gd name="T12" fmla="*/ 2014029 w 120000"/>
                <a:gd name="T13" fmla="*/ 2147483646 h 120000"/>
                <a:gd name="T14" fmla="*/ 15249795 w 120000"/>
                <a:gd name="T15" fmla="*/ 2147483646 h 120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000"/>
                <a:gd name="T25" fmla="*/ 0 h 120000"/>
                <a:gd name="T26" fmla="*/ 120000 w 120000"/>
                <a:gd name="T27" fmla="*/ 120000 h 120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000" h="120000" extrusionOk="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36" name="Shape 22">
              <a:extLst>
                <a:ext uri="{FF2B5EF4-FFF2-40B4-BE49-F238E27FC236}">
                  <a16:creationId xmlns:a16="http://schemas.microsoft.com/office/drawing/2014/main" id="{BDC4EB0D-616D-BDD5-6CC3-BCFC9C54E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105" y="5053003"/>
              <a:ext cx="357653" cy="820746"/>
            </a:xfrm>
            <a:custGeom>
              <a:avLst/>
              <a:gdLst>
                <a:gd name="T0" fmla="*/ 1879037 w 120000"/>
                <a:gd name="T1" fmla="*/ 130136904 h 120000"/>
                <a:gd name="T2" fmla="*/ 0 w 120000"/>
                <a:gd name="T3" fmla="*/ 0 h 120000"/>
                <a:gd name="T4" fmla="*/ 313101 w 120000"/>
                <a:gd name="T5" fmla="*/ 251608290 h 120000"/>
                <a:gd name="T6" fmla="*/ 13153062 w 120000"/>
                <a:gd name="T7" fmla="*/ 1101911563 h 120000"/>
                <a:gd name="T8" fmla="*/ 25053208 w 120000"/>
                <a:gd name="T9" fmla="*/ 1796032296 h 120000"/>
                <a:gd name="T10" fmla="*/ 28185089 w 120000"/>
                <a:gd name="T11" fmla="*/ 1796032296 h 120000"/>
                <a:gd name="T12" fmla="*/ 15658245 w 120000"/>
                <a:gd name="T13" fmla="*/ 1067202386 h 120000"/>
                <a:gd name="T14" fmla="*/ 1879037 w 120000"/>
                <a:gd name="T15" fmla="*/ 130136904 h 120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000"/>
                <a:gd name="T25" fmla="*/ 0 h 120000"/>
                <a:gd name="T26" fmla="*/ 120000 w 120000"/>
                <a:gd name="T27" fmla="*/ 120000 h 120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000" h="120000" extrusionOk="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37" name="Shape 23">
              <a:extLst>
                <a:ext uri="{FF2B5EF4-FFF2-40B4-BE49-F238E27FC236}">
                  <a16:creationId xmlns:a16="http://schemas.microsoft.com/office/drawing/2014/main" id="{9B0A270D-4A23-5392-A487-60CA922C4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6746" y="3811362"/>
              <a:ext cx="457585" cy="1853254"/>
            </a:xfrm>
            <a:custGeom>
              <a:avLst/>
              <a:gdLst>
                <a:gd name="T0" fmla="*/ 84896748 w 120000"/>
                <a:gd name="T1" fmla="*/ 2147483646 h 120000"/>
                <a:gd name="T2" fmla="*/ 65563766 w 120000"/>
                <a:gd name="T3" fmla="*/ 2147483646 h 120000"/>
                <a:gd name="T4" fmla="*/ 24375747 w 120000"/>
                <a:gd name="T5" fmla="*/ 2147483646 h 120000"/>
                <a:gd name="T6" fmla="*/ 10927214 w 120000"/>
                <a:gd name="T7" fmla="*/ 2147483646 h 120000"/>
                <a:gd name="T8" fmla="*/ 0 w 120000"/>
                <a:gd name="T9" fmla="*/ 0 h 120000"/>
                <a:gd name="T10" fmla="*/ 17651902 w 120000"/>
                <a:gd name="T11" fmla="*/ 2147483646 h 120000"/>
                <a:gd name="T12" fmla="*/ 57998868 w 120000"/>
                <a:gd name="T13" fmla="*/ 2147483646 h 120000"/>
                <a:gd name="T14" fmla="*/ 86577766 w 120000"/>
                <a:gd name="T15" fmla="*/ 2147483646 h 120000"/>
                <a:gd name="T16" fmla="*/ 96664812 w 120000"/>
                <a:gd name="T17" fmla="*/ 2147483646 h 120000"/>
                <a:gd name="T18" fmla="*/ 94142668 w 120000"/>
                <a:gd name="T19" fmla="*/ 2147483646 h 120000"/>
                <a:gd name="T20" fmla="*/ 84896748 w 120000"/>
                <a:gd name="T21" fmla="*/ 2147483646 h 12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0000"/>
                <a:gd name="T34" fmla="*/ 0 h 120000"/>
                <a:gd name="T35" fmla="*/ 120000 w 120000"/>
                <a:gd name="T36" fmla="*/ 120000 h 12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0000" h="120000" extrusionOk="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38" name="Shape 24">
              <a:extLst>
                <a:ext uri="{FF2B5EF4-FFF2-40B4-BE49-F238E27FC236}">
                  <a16:creationId xmlns:a16="http://schemas.microsoft.com/office/drawing/2014/main" id="{1F632F8B-3F18-5905-9466-7063C82FB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3355" y="1263631"/>
              <a:ext cx="144639" cy="2508273"/>
            </a:xfrm>
            <a:custGeom>
              <a:avLst/>
              <a:gdLst>
                <a:gd name="T0" fmla="*/ 143983 w 120000"/>
                <a:gd name="T1" fmla="*/ 2147483646 h 120000"/>
                <a:gd name="T2" fmla="*/ 110104 w 120000"/>
                <a:gd name="T3" fmla="*/ 2147483646 h 120000"/>
                <a:gd name="T4" fmla="*/ 42345 w 120000"/>
                <a:gd name="T5" fmla="*/ 2147483646 h 120000"/>
                <a:gd name="T6" fmla="*/ 110104 w 120000"/>
                <a:gd name="T7" fmla="*/ 2147483646 h 120000"/>
                <a:gd name="T8" fmla="*/ 186332 w 120000"/>
                <a:gd name="T9" fmla="*/ 2147483646 h 120000"/>
                <a:gd name="T10" fmla="*/ 304910 w 120000"/>
                <a:gd name="T11" fmla="*/ 0 h 120000"/>
                <a:gd name="T12" fmla="*/ 296435 w 120000"/>
                <a:gd name="T13" fmla="*/ 0 h 120000"/>
                <a:gd name="T14" fmla="*/ 169393 w 120000"/>
                <a:gd name="T15" fmla="*/ 2147483646 h 120000"/>
                <a:gd name="T16" fmla="*/ 84696 w 120000"/>
                <a:gd name="T17" fmla="*/ 2147483646 h 120000"/>
                <a:gd name="T18" fmla="*/ 8469 w 120000"/>
                <a:gd name="T19" fmla="*/ 2147483646 h 120000"/>
                <a:gd name="T20" fmla="*/ 59285 w 120000"/>
                <a:gd name="T21" fmla="*/ 2147483646 h 120000"/>
                <a:gd name="T22" fmla="*/ 135515 w 120000"/>
                <a:gd name="T23" fmla="*/ 2147483646 h 120000"/>
                <a:gd name="T24" fmla="*/ 143983 w 120000"/>
                <a:gd name="T25" fmla="*/ 2147483646 h 120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0000"/>
                <a:gd name="T40" fmla="*/ 0 h 120000"/>
                <a:gd name="T41" fmla="*/ 120000 w 120000"/>
                <a:gd name="T42" fmla="*/ 120000 h 1200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0000" h="120000" extrusionOk="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39" name="Shape 25">
              <a:extLst>
                <a:ext uri="{FF2B5EF4-FFF2-40B4-BE49-F238E27FC236}">
                  <a16:creationId xmlns:a16="http://schemas.microsoft.com/office/drawing/2014/main" id="{AAFF2DBE-7C50-318B-CCCF-0341076C7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5889" y="5640941"/>
              <a:ext cx="111767" cy="232808"/>
            </a:xfrm>
            <a:custGeom>
              <a:avLst/>
              <a:gdLst>
                <a:gd name="T0" fmla="*/ 65706 w 120000"/>
                <a:gd name="T1" fmla="*/ 3305971 h 120000"/>
                <a:gd name="T2" fmla="*/ 83625 w 120000"/>
                <a:gd name="T3" fmla="*/ 3305971 h 120000"/>
                <a:gd name="T4" fmla="*/ 0 w 120000"/>
                <a:gd name="T5" fmla="*/ 0 h 120000"/>
                <a:gd name="T6" fmla="*/ 65706 w 120000"/>
                <a:gd name="T7" fmla="*/ 3305971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0" name="Shape 26">
              <a:extLst>
                <a:ext uri="{FF2B5EF4-FFF2-40B4-BE49-F238E27FC236}">
                  <a16:creationId xmlns:a16="http://schemas.microsoft.com/office/drawing/2014/main" id="{F44EEA1A-CE9B-4B4C-9BDA-D99029C5F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0967" y="3598284"/>
              <a:ext cx="68375" cy="424841"/>
            </a:xfrm>
            <a:custGeom>
              <a:avLst/>
              <a:gdLst>
                <a:gd name="T0" fmla="*/ 1693 w 120000"/>
                <a:gd name="T1" fmla="*/ 33605585 h 120000"/>
                <a:gd name="T2" fmla="*/ 7195 w 120000"/>
                <a:gd name="T3" fmla="*/ 66589582 h 120000"/>
                <a:gd name="T4" fmla="*/ 4232 w 120000"/>
                <a:gd name="T5" fmla="*/ 27382171 h 120000"/>
                <a:gd name="T6" fmla="*/ 3809 w 120000"/>
                <a:gd name="T7" fmla="*/ 26760080 h 120000"/>
                <a:gd name="T8" fmla="*/ 0 w 120000"/>
                <a:gd name="T9" fmla="*/ 0 h 120000"/>
                <a:gd name="T10" fmla="*/ 0 w 120000"/>
                <a:gd name="T11" fmla="*/ 4978085 h 120000"/>
                <a:gd name="T12" fmla="*/ 1693 w 120000"/>
                <a:gd name="T13" fmla="*/ 33605585 h 12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000"/>
                <a:gd name="T22" fmla="*/ 0 h 120000"/>
                <a:gd name="T23" fmla="*/ 120000 w 120000"/>
                <a:gd name="T24" fmla="*/ 120000 h 1200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000" h="120000" extrusionOk="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1" name="Shape 27">
              <a:extLst>
                <a:ext uri="{FF2B5EF4-FFF2-40B4-BE49-F238E27FC236}">
                  <a16:creationId xmlns:a16="http://schemas.microsoft.com/office/drawing/2014/main" id="{64F449E8-1BE4-BD25-2725-347F6BE09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493" y="2802529"/>
              <a:ext cx="1168945" cy="2250475"/>
            </a:xfrm>
            <a:custGeom>
              <a:avLst/>
              <a:gdLst>
                <a:gd name="T0" fmla="*/ 286247569 w 120000"/>
                <a:gd name="T1" fmla="*/ 2147483646 h 120000"/>
                <a:gd name="T2" fmla="*/ 1252393850 w 120000"/>
                <a:gd name="T3" fmla="*/ 2147483646 h 120000"/>
                <a:gd name="T4" fmla="*/ 2147483646 w 120000"/>
                <a:gd name="T5" fmla="*/ 2147483646 h 120000"/>
                <a:gd name="T6" fmla="*/ 2147483646 w 120000"/>
                <a:gd name="T7" fmla="*/ 2147483646 h 120000"/>
                <a:gd name="T8" fmla="*/ 2147483646 w 120000"/>
                <a:gd name="T9" fmla="*/ 2147483646 h 120000"/>
                <a:gd name="T10" fmla="*/ 2147483646 w 120000"/>
                <a:gd name="T11" fmla="*/ 2147483646 h 120000"/>
                <a:gd name="T12" fmla="*/ 2147483646 w 120000"/>
                <a:gd name="T13" fmla="*/ 0 h 120000"/>
                <a:gd name="T14" fmla="*/ 2147483646 w 120000"/>
                <a:gd name="T15" fmla="*/ 0 h 120000"/>
                <a:gd name="T16" fmla="*/ 2147483646 w 120000"/>
                <a:gd name="T17" fmla="*/ 2147483646 h 120000"/>
                <a:gd name="T18" fmla="*/ 2147483646 w 120000"/>
                <a:gd name="T19" fmla="*/ 2147483646 h 120000"/>
                <a:gd name="T20" fmla="*/ 2147483646 w 120000"/>
                <a:gd name="T21" fmla="*/ 2147483646 h 120000"/>
                <a:gd name="T22" fmla="*/ 2147483646 w 120000"/>
                <a:gd name="T23" fmla="*/ 2147483646 h 120000"/>
                <a:gd name="T24" fmla="*/ 1073460098 w 120000"/>
                <a:gd name="T25" fmla="*/ 2147483646 h 120000"/>
                <a:gd name="T26" fmla="*/ 0 w 120000"/>
                <a:gd name="T27" fmla="*/ 2147483646 h 120000"/>
                <a:gd name="T28" fmla="*/ 250482431 w 120000"/>
                <a:gd name="T29" fmla="*/ 2147483646 h 120000"/>
                <a:gd name="T30" fmla="*/ 286247569 w 120000"/>
                <a:gd name="T31" fmla="*/ 2147483646 h 1200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000"/>
                <a:gd name="T49" fmla="*/ 0 h 120000"/>
                <a:gd name="T50" fmla="*/ 120000 w 120000"/>
                <a:gd name="T51" fmla="*/ 120000 h 12000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000" h="120000" extrusionOk="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2" name="Shape 28">
              <a:extLst>
                <a:ext uri="{FF2B5EF4-FFF2-40B4-BE49-F238E27FC236}">
                  <a16:creationId xmlns:a16="http://schemas.microsoft.com/office/drawing/2014/main" id="{2145C89E-89A5-EC35-2580-BC79D4B53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331" y="5664616"/>
              <a:ext cx="99932" cy="209133"/>
            </a:xfrm>
            <a:custGeom>
              <a:avLst/>
              <a:gdLst>
                <a:gd name="T0" fmla="*/ 0 w 120000"/>
                <a:gd name="T1" fmla="*/ 0 h 120000"/>
                <a:gd name="T2" fmla="*/ 36557 w 120000"/>
                <a:gd name="T3" fmla="*/ 1933086 h 120000"/>
                <a:gd name="T4" fmla="*/ 48101 w 120000"/>
                <a:gd name="T5" fmla="*/ 1933086 h 120000"/>
                <a:gd name="T6" fmla="*/ 0 w 120000"/>
                <a:gd name="T7" fmla="*/ 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3" name="Shape 29">
              <a:extLst>
                <a:ext uri="{FF2B5EF4-FFF2-40B4-BE49-F238E27FC236}">
                  <a16:creationId xmlns:a16="http://schemas.microsoft.com/office/drawing/2014/main" id="{1A1FC6AE-98C8-9F52-B0FA-F9D0A016F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493" y="5081940"/>
              <a:ext cx="114396" cy="559001"/>
            </a:xfrm>
            <a:custGeom>
              <a:avLst/>
              <a:gdLst>
                <a:gd name="T0" fmla="*/ 0 w 120000"/>
                <a:gd name="T1" fmla="*/ 0 h 120000"/>
                <a:gd name="T2" fmla="*/ 22786 w 120000"/>
                <a:gd name="T3" fmla="*/ 166091709 h 120000"/>
                <a:gd name="T4" fmla="*/ 58592 w 120000"/>
                <a:gd name="T5" fmla="*/ 218346163 h 120000"/>
                <a:gd name="T6" fmla="*/ 94398 w 120000"/>
                <a:gd name="T7" fmla="*/ 263136463 h 120000"/>
                <a:gd name="T8" fmla="*/ 87888 w 120000"/>
                <a:gd name="T9" fmla="*/ 251937581 h 120000"/>
                <a:gd name="T10" fmla="*/ 26041 w 120000"/>
                <a:gd name="T11" fmla="*/ 41056047 h 120000"/>
                <a:gd name="T12" fmla="*/ 13020 w 120000"/>
                <a:gd name="T13" fmla="*/ 20526861 h 120000"/>
                <a:gd name="T14" fmla="*/ 0 w 120000"/>
                <a:gd name="T15" fmla="*/ 0 h 120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000"/>
                <a:gd name="T25" fmla="*/ 0 h 120000"/>
                <a:gd name="T26" fmla="*/ 120000 w 120000"/>
                <a:gd name="T27" fmla="*/ 120000 h 120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000" h="120000" extrusionOk="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4" name="Shape 30">
              <a:extLst>
                <a:ext uri="{FF2B5EF4-FFF2-40B4-BE49-F238E27FC236}">
                  <a16:creationId xmlns:a16="http://schemas.microsoft.com/office/drawing/2014/main" id="{3753C39C-62A0-BF39-1AFE-67CE8F633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493" y="4978031"/>
              <a:ext cx="32872" cy="189403"/>
            </a:xfrm>
            <a:custGeom>
              <a:avLst/>
              <a:gdLst>
                <a:gd name="T0" fmla="*/ 0 w 120000"/>
                <a:gd name="T1" fmla="*/ 635064 h 120000"/>
                <a:gd name="T2" fmla="*/ 89 w 120000"/>
                <a:gd name="T3" fmla="*/ 903741 h 120000"/>
                <a:gd name="T4" fmla="*/ 179 w 120000"/>
                <a:gd name="T5" fmla="*/ 1172420 h 120000"/>
                <a:gd name="T6" fmla="*/ 156 w 120000"/>
                <a:gd name="T7" fmla="*/ 464082 h 120000"/>
                <a:gd name="T8" fmla="*/ 0 w 120000"/>
                <a:gd name="T9" fmla="*/ 0 h 120000"/>
                <a:gd name="T10" fmla="*/ 0 w 120000"/>
                <a:gd name="T11" fmla="*/ 97704 h 120000"/>
                <a:gd name="T12" fmla="*/ 0 w 120000"/>
                <a:gd name="T13" fmla="*/ 635064 h 12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0000"/>
                <a:gd name="T22" fmla="*/ 0 h 120000"/>
                <a:gd name="T23" fmla="*/ 120000 w 120000"/>
                <a:gd name="T24" fmla="*/ 120000 h 1200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0000" h="120000" extrusionOk="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  <p:sp>
          <p:nvSpPr>
            <p:cNvPr id="1045" name="Shape 31">
              <a:extLst>
                <a:ext uri="{FF2B5EF4-FFF2-40B4-BE49-F238E27FC236}">
                  <a16:creationId xmlns:a16="http://schemas.microsoft.com/office/drawing/2014/main" id="{593EC6A5-3313-1319-11F5-B97925DBF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105" y="5434440"/>
              <a:ext cx="174882" cy="439309"/>
            </a:xfrm>
            <a:custGeom>
              <a:avLst/>
              <a:gdLst>
                <a:gd name="T0" fmla="*/ 196924 w 120000"/>
                <a:gd name="T1" fmla="*/ 19924226 h 120000"/>
                <a:gd name="T2" fmla="*/ 0 w 120000"/>
                <a:gd name="T3" fmla="*/ 0 h 120000"/>
                <a:gd name="T4" fmla="*/ 196924 w 120000"/>
                <a:gd name="T5" fmla="*/ 34866985 h 120000"/>
                <a:gd name="T6" fmla="*/ 250628 w 120000"/>
                <a:gd name="T7" fmla="*/ 41271356 h 120000"/>
                <a:gd name="T8" fmla="*/ 698186 w 120000"/>
                <a:gd name="T9" fmla="*/ 78985891 h 120000"/>
                <a:gd name="T10" fmla="*/ 787702 w 120000"/>
                <a:gd name="T11" fmla="*/ 78985891 h 120000"/>
                <a:gd name="T12" fmla="*/ 393855 w 120000"/>
                <a:gd name="T13" fmla="*/ 37002312 h 120000"/>
                <a:gd name="T14" fmla="*/ 196924 w 120000"/>
                <a:gd name="T15" fmla="*/ 19924226 h 1200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0000"/>
                <a:gd name="T25" fmla="*/ 0 h 120000"/>
                <a:gd name="T26" fmla="*/ 120000 w 120000"/>
                <a:gd name="T27" fmla="*/ 120000 h 120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0000" h="120000" extrusionOk="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pl-PL"/>
            </a:p>
          </p:txBody>
        </p:sp>
      </p:grpSp>
      <p:sp>
        <p:nvSpPr>
          <p:cNvPr id="1028" name="Shape 32">
            <a:extLst>
              <a:ext uri="{FF2B5EF4-FFF2-40B4-BE49-F238E27FC236}">
                <a16:creationId xmlns:a16="http://schemas.microsoft.com/office/drawing/2014/main" id="{73CD4E49-5CC1-47A6-8C96-8C1AEE32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56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/>
          </a:p>
        </p:txBody>
      </p:sp>
      <p:sp>
        <p:nvSpPr>
          <p:cNvPr id="1029" name="Shape 33">
            <a:extLst>
              <a:ext uri="{FF2B5EF4-FFF2-40B4-BE49-F238E27FC236}">
                <a16:creationId xmlns:a16="http://schemas.microsoft.com/office/drawing/2014/main" id="{5D21FA18-A5FC-9070-2CD6-EBB7D3B36B6F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>
              <a:sym typeface="Arial" panose="020B0604020202020204" pitchFamily="34" charset="0"/>
            </a:endParaRPr>
          </a:p>
        </p:txBody>
      </p:sp>
      <p:sp>
        <p:nvSpPr>
          <p:cNvPr id="1030" name="Shape 34">
            <a:extLst>
              <a:ext uri="{FF2B5EF4-FFF2-40B4-BE49-F238E27FC236}">
                <a16:creationId xmlns:a16="http://schemas.microsoft.com/office/drawing/2014/main" id="{C856DC58-3919-51BF-FCD5-162A81FC7B0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>
              <a:sym typeface="Arial" panose="020B0604020202020204" pitchFamily="34" charset="0"/>
            </a:endParaRPr>
          </a:p>
        </p:txBody>
      </p:sp>
      <p:sp>
        <p:nvSpPr>
          <p:cNvPr id="1031" name="Shape 35">
            <a:extLst>
              <a:ext uri="{FF2B5EF4-FFF2-40B4-BE49-F238E27FC236}">
                <a16:creationId xmlns:a16="http://schemas.microsoft.com/office/drawing/2014/main" id="{5C05F48E-D011-4487-924C-6D37526C0A38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0361613" y="6130925"/>
            <a:ext cx="1146175" cy="369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88888"/>
                </a:solidFill>
                <a:latin typeface="Century Gothic" panose="020B0502020202020204" pitchFamily="34" charset="0"/>
                <a:sym typeface="Century Gothic" panose="020B0502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2" name="Shape 36">
            <a:extLst>
              <a:ext uri="{FF2B5EF4-FFF2-40B4-BE49-F238E27FC236}">
                <a16:creationId xmlns:a16="http://schemas.microsoft.com/office/drawing/2014/main" id="{43544B25-C9BB-4C4C-8BE4-20BFC0402F39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2589213" y="6135688"/>
            <a:ext cx="76200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88888"/>
                </a:solidFill>
                <a:latin typeface="Century Gothic" panose="020B0502020202020204" pitchFamily="34" charset="0"/>
                <a:sym typeface="Century Gothic" panose="020B0502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3" name="Shape 37">
            <a:extLst>
              <a:ext uri="{FF2B5EF4-FFF2-40B4-BE49-F238E27FC236}">
                <a16:creationId xmlns:a16="http://schemas.microsoft.com/office/drawing/2014/main" id="{2B186C8D-B740-4682-AFE2-0C3D167F42A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531813" y="787400"/>
            <a:ext cx="779462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25000"/>
              <a:defRPr sz="2000">
                <a:solidFill>
                  <a:srgbClr val="FEFFFF"/>
                </a:solidFill>
                <a:latin typeface="Century Gothic" panose="020B0502020202020204" pitchFamily="34" charset="0"/>
                <a:sym typeface="Century Gothic" panose="020B0502020202020204" pitchFamily="34" charset="0"/>
              </a:defRPr>
            </a:lvl1pPr>
          </a:lstStyle>
          <a:p>
            <a:fld id="{92D90827-12DF-FC41-86B2-A640A7880D0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Shape 164">
            <a:extLst>
              <a:ext uri="{FF2B5EF4-FFF2-40B4-BE49-F238E27FC236}">
                <a16:creationId xmlns:a16="http://schemas.microsoft.com/office/drawing/2014/main" id="{B183B63C-8711-4562-B5F5-3C5339B158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40007" y="5177923"/>
            <a:ext cx="1669613" cy="1644257"/>
          </a:xfrm>
          <a:prstGeom prst="ellipse">
            <a:avLst/>
          </a:prstGeom>
          <a:noFill/>
          <a:ln>
            <a:noFill/>
          </a:ln>
        </p:spPr>
      </p:pic>
      <p:sp>
        <p:nvSpPr>
          <p:cNvPr id="19459" name="Shape 165">
            <a:extLst>
              <a:ext uri="{FF2B5EF4-FFF2-40B4-BE49-F238E27FC236}">
                <a16:creationId xmlns:a16="http://schemas.microsoft.com/office/drawing/2014/main" id="{1010D37F-BB42-417A-778B-C4D44345610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79413" y="660400"/>
            <a:ext cx="11730037" cy="2797175"/>
          </a:xfrm>
        </p:spPr>
        <p:txBody>
          <a:bodyPr tIns="45700" bIns="45700"/>
          <a:lstStyle/>
          <a:p>
            <a:pPr algn="ctr" eaLnBrk="1" hangingPunct="1">
              <a:spcBef>
                <a:spcPct val="0"/>
              </a:spcBef>
              <a:buSzPct val="25000"/>
              <a:buFont typeface="Century Gothic" panose="020B0502020202020204" pitchFamily="34" charset="0"/>
              <a:buNone/>
            </a:pPr>
            <a:r>
              <a:rPr lang="pl-PL" altLang="pl-PL" sz="6600" b="1" i="1">
                <a:solidFill>
                  <a:srgbClr val="0F5E7C"/>
                </a:solidFill>
                <a:latin typeface="Bookman Old Style" panose="02050604050505020204" pitchFamily="18" charset="0"/>
                <a:cs typeface="Arial" panose="020B0604020202020204" pitchFamily="34" charset="0"/>
                <a:sym typeface="Century Gothic" panose="020B0502020202020204" pitchFamily="34" charset="0"/>
              </a:rPr>
              <a:t>Deinstytucjonalizacja</a:t>
            </a:r>
            <a:br>
              <a:rPr lang="pl-PL" altLang="pl-PL" sz="6600" b="1" i="1">
                <a:solidFill>
                  <a:srgbClr val="0F5E7C"/>
                </a:solidFill>
                <a:latin typeface="Bookman Old Style" panose="02050604050505020204" pitchFamily="18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pl-PL" altLang="pl-PL" sz="6600" b="1" i="1">
                <a:solidFill>
                  <a:srgbClr val="0F5E7C"/>
                </a:solidFill>
                <a:latin typeface="Bookman Old Style" panose="02050604050505020204" pitchFamily="18" charset="0"/>
                <a:cs typeface="Arial" panose="020B0604020202020204" pitchFamily="34" charset="0"/>
                <a:sym typeface="Century Gothic" panose="020B0502020202020204" pitchFamily="34" charset="0"/>
              </a:rPr>
              <a:t>w systemie opieki senioralnej</a:t>
            </a:r>
          </a:p>
        </p:txBody>
      </p:sp>
      <p:sp>
        <p:nvSpPr>
          <p:cNvPr id="19460" name="Shape 166">
            <a:extLst>
              <a:ext uri="{FF2B5EF4-FFF2-40B4-BE49-F238E27FC236}">
                <a16:creationId xmlns:a16="http://schemas.microsoft.com/office/drawing/2014/main" id="{9603851F-7008-1A6C-644B-C3F0B3C920B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tIns="45700" bIns="45700"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pl-PL" altLang="pl-PL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Anna Weissbrot – Koziarska</a:t>
            </a:r>
          </a:p>
          <a:p>
            <a:pPr algn="ctr" eaLnBrk="1" hangingPunct="1">
              <a:spcAft>
                <a:spcPct val="0"/>
              </a:spcAft>
              <a:buSzPct val="25000"/>
            </a:pPr>
            <a:r>
              <a:rPr lang="pl-PL" altLang="pl-PL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Uniwersytet Opolski</a:t>
            </a:r>
          </a:p>
          <a:p>
            <a:pPr algn="ctr" eaLnBrk="1" hangingPunct="1">
              <a:spcAft>
                <a:spcPct val="0"/>
              </a:spcAft>
              <a:buSzPct val="25000"/>
            </a:pPr>
            <a:r>
              <a:rPr lang="pl-PL" altLang="pl-PL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Piła, 29-30.11.2023 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71">
            <a:extLst>
              <a:ext uri="{FF2B5EF4-FFF2-40B4-BE49-F238E27FC236}">
                <a16:creationId xmlns:a16="http://schemas.microsoft.com/office/drawing/2014/main" id="{A2EBB02E-C5E4-A140-85E1-600F45E83E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92388" y="246063"/>
            <a:ext cx="8912225" cy="5240337"/>
          </a:xfrm>
        </p:spPr>
        <p:txBody>
          <a:bodyPr tIns="45700" bIns="45700"/>
          <a:lstStyle/>
          <a:p>
            <a:pPr algn="ctr" eaLnBrk="1" hangingPunct="1">
              <a:spcBef>
                <a:spcPct val="0"/>
              </a:spcBef>
              <a:buSzPct val="25000"/>
              <a:buFont typeface="Bookman Old Style" panose="02050604050505020204" pitchFamily="18" charset="0"/>
              <a:buNone/>
            </a:pPr>
            <a:r>
              <a:rPr lang="pl-PL" altLang="pl-PL" b="1">
                <a:latin typeface="Bookman Old Style" panose="02050604050505020204" pitchFamily="18" charset="0"/>
                <a:cs typeface="Arial" panose="020B0604020202020204" pitchFamily="34" charset="0"/>
                <a:sym typeface="Bookman Old Style" panose="02050604050505020204" pitchFamily="18" charset="0"/>
              </a:rPr>
              <a:t>Zmiany w strukturze demograficznej Polaków-prognozy na przyszłość</a:t>
            </a:r>
          </a:p>
        </p:txBody>
      </p:sp>
      <p:pic>
        <p:nvPicPr>
          <p:cNvPr id="7" name="Shape 164">
            <a:extLst>
              <a:ext uri="{FF2B5EF4-FFF2-40B4-BE49-F238E27FC236}">
                <a16:creationId xmlns:a16="http://schemas.microsoft.com/office/drawing/2014/main" id="{7985120B-7AF7-4F08-A3BD-C16BFC6EF8B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40007" y="5177923"/>
            <a:ext cx="1669613" cy="1644257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1508" name="Obraz 2">
            <a:extLst>
              <a:ext uri="{FF2B5EF4-FFF2-40B4-BE49-F238E27FC236}">
                <a16:creationId xmlns:a16="http://schemas.microsoft.com/office/drawing/2014/main" id="{2B60606C-262E-E642-ACD7-0B7327F386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2074863"/>
            <a:ext cx="75819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78">
            <a:extLst>
              <a:ext uri="{FF2B5EF4-FFF2-40B4-BE49-F238E27FC236}">
                <a16:creationId xmlns:a16="http://schemas.microsoft.com/office/drawing/2014/main" id="{427BCD25-9B54-B09B-C2F6-CD422C1D71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060575" y="244475"/>
            <a:ext cx="8912225" cy="1281113"/>
          </a:xfrm>
        </p:spPr>
        <p:txBody>
          <a:bodyPr tIns="45700" bIns="45700"/>
          <a:lstStyle/>
          <a:p>
            <a:pPr algn="ctr" eaLnBrk="1" hangingPunct="1">
              <a:buClr>
                <a:srgbClr val="168DBA"/>
              </a:buClr>
              <a:buSzPct val="25000"/>
              <a:buFont typeface="Bookman Old Style" panose="02050604050505020204" pitchFamily="18" charset="0"/>
              <a:buNone/>
            </a:pPr>
            <a:r>
              <a:rPr lang="pl-PL" altLang="pl-PL" sz="4000" b="1">
                <a:solidFill>
                  <a:srgbClr val="168DBA"/>
                </a:solidFill>
                <a:latin typeface="Bookman Old Style" panose="02050604050505020204" pitchFamily="18" charset="0"/>
                <a:cs typeface="Arial" panose="020B0604020202020204" pitchFamily="34" charset="0"/>
                <a:sym typeface="Bookman Old Style" panose="02050604050505020204" pitchFamily="18" charset="0"/>
              </a:rPr>
              <a:t>Deinstytucjonalizacja usług społecznych</a:t>
            </a:r>
          </a:p>
        </p:txBody>
      </p:sp>
      <p:sp>
        <p:nvSpPr>
          <p:cNvPr id="179" name="Shape 179">
            <a:extLst>
              <a:ext uri="{FF2B5EF4-FFF2-40B4-BE49-F238E27FC236}">
                <a16:creationId xmlns:a16="http://schemas.microsoft.com/office/drawing/2014/main" id="{A2398C37-1E52-4D34-A7B3-092612EEB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3" y="1525588"/>
            <a:ext cx="8961437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just" eaLnBrk="1" hangingPunct="1">
              <a:lnSpc>
                <a:spcPct val="150000"/>
              </a:lnSpc>
              <a:buSzPct val="25000"/>
              <a:defRPr/>
            </a:pPr>
            <a:r>
              <a:rPr lang="pl-PL" altLang="pl-PL" sz="2400" dirty="0">
                <a:latin typeface="+mn-lt"/>
                <a:sym typeface="Century Gothic" pitchFamily="34" charset="0"/>
              </a:rPr>
              <a:t>Czym jest?</a:t>
            </a:r>
          </a:p>
          <a:p>
            <a:pPr algn="just" eaLnBrk="1" hangingPunct="1">
              <a:lnSpc>
                <a:spcPct val="150000"/>
              </a:lnSpc>
              <a:buSzPct val="25000"/>
              <a:defRPr/>
            </a:pPr>
            <a:r>
              <a:rPr lang="pl-PL" altLang="pl-PL" sz="2400" dirty="0">
                <a:latin typeface="+mn-lt"/>
                <a:sym typeface="Century Gothic" pitchFamily="34" charset="0"/>
              </a:rPr>
              <a:t>Czy oznacza likwidację instytucji pomocowych?</a:t>
            </a:r>
          </a:p>
          <a:p>
            <a:pPr algn="just" eaLnBrk="1" hangingPunct="1">
              <a:lnSpc>
                <a:spcPct val="150000"/>
              </a:lnSpc>
              <a:buSzPct val="25000"/>
              <a:defRPr/>
            </a:pPr>
            <a:r>
              <a:rPr lang="pl-PL" altLang="pl-PL" sz="2400" dirty="0">
                <a:latin typeface="+mn-lt"/>
                <a:sym typeface="Century Gothic" pitchFamily="34" charset="0"/>
              </a:rPr>
              <a:t>Jakie są źródła procesu </a:t>
            </a:r>
            <a:r>
              <a:rPr lang="pl-PL" altLang="pl-PL" sz="2400" dirty="0" err="1">
                <a:latin typeface="+mn-lt"/>
                <a:sym typeface="Century Gothic" pitchFamily="34" charset="0"/>
              </a:rPr>
              <a:t>deinstytucjonalizacji</a:t>
            </a:r>
            <a:r>
              <a:rPr lang="pl-PL" altLang="pl-PL" sz="2400" dirty="0">
                <a:latin typeface="+mn-lt"/>
                <a:sym typeface="Century Gothic" pitchFamily="34" charset="0"/>
              </a:rPr>
              <a:t> usług społecznych?</a:t>
            </a:r>
          </a:p>
          <a:p>
            <a:pPr algn="just" eaLnBrk="1" hangingPunct="1">
              <a:lnSpc>
                <a:spcPct val="150000"/>
              </a:lnSpc>
              <a:buSzPct val="25000"/>
              <a:defRPr/>
            </a:pPr>
            <a:endParaRPr lang="pl-PL" altLang="pl-PL" sz="2400" dirty="0">
              <a:latin typeface="+mn-lt"/>
              <a:sym typeface="Century Gothic" pitchFamily="34" charset="0"/>
            </a:endParaRPr>
          </a:p>
          <a:p>
            <a:pPr algn="just" eaLnBrk="1" hangingPunct="1">
              <a:lnSpc>
                <a:spcPct val="150000"/>
              </a:lnSpc>
              <a:buSzPct val="25000"/>
              <a:defRPr/>
            </a:pPr>
            <a:endParaRPr lang="pl-PL" altLang="pl-PL" sz="2400" dirty="0">
              <a:latin typeface="+mn-lt"/>
              <a:sym typeface="Century Gothic" pitchFamily="34" charset="0"/>
            </a:endParaRPr>
          </a:p>
          <a:p>
            <a:pPr algn="just" eaLnBrk="1" hangingPunct="1">
              <a:lnSpc>
                <a:spcPct val="150000"/>
              </a:lnSpc>
              <a:buSzPct val="25000"/>
              <a:defRPr/>
            </a:pPr>
            <a:endParaRPr lang="pl-PL" altLang="pl-PL" sz="2400" dirty="0">
              <a:latin typeface="+mn-lt"/>
              <a:sym typeface="Century Gothic" pitchFamily="34" charset="0"/>
            </a:endParaRPr>
          </a:p>
          <a:p>
            <a:pPr algn="just" eaLnBrk="1" hangingPunct="1">
              <a:lnSpc>
                <a:spcPct val="150000"/>
              </a:lnSpc>
              <a:buSzPct val="25000"/>
              <a:defRPr/>
            </a:pPr>
            <a:r>
              <a:rPr lang="pl-PL" altLang="pl-PL" sz="2400" dirty="0">
                <a:latin typeface="+mn-lt"/>
                <a:sym typeface="Century Gothic" pitchFamily="34" charset="0"/>
              </a:rPr>
              <a:t>							</a:t>
            </a:r>
            <a:r>
              <a:rPr lang="pl-PL" altLang="pl-PL" sz="8000" b="1" dirty="0">
                <a:solidFill>
                  <a:srgbClr val="FF0000"/>
                </a:solidFill>
                <a:latin typeface="+mn-lt"/>
                <a:sym typeface="Century Gothic" pitchFamily="34" charset="0"/>
              </a:rPr>
              <a:t>?</a:t>
            </a:r>
          </a:p>
          <a:p>
            <a:pPr marL="457200" indent="-457200" algn="just" eaLnBrk="1" hangingPunct="1">
              <a:lnSpc>
                <a:spcPct val="150000"/>
              </a:lnSpc>
              <a:buSzPct val="25000"/>
              <a:buFontTx/>
              <a:buAutoNum type="arabicPeriod"/>
              <a:defRPr/>
            </a:pPr>
            <a:endParaRPr lang="pl-PL" altLang="pl-PL" sz="2400" dirty="0">
              <a:latin typeface="+mn-lt"/>
              <a:sym typeface="Century Gothic" pitchFamily="34" charset="0"/>
            </a:endParaRPr>
          </a:p>
        </p:txBody>
      </p:sp>
      <p:pic>
        <p:nvPicPr>
          <p:cNvPr id="180" name="Shape 180">
            <a:extLst>
              <a:ext uri="{FF2B5EF4-FFF2-40B4-BE49-F238E27FC236}">
                <a16:creationId xmlns:a16="http://schemas.microsoft.com/office/drawing/2014/main" id="{49FDDE0A-5BD7-4C01-A99D-5A94800B9B2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40007" y="5177923"/>
            <a:ext cx="1669613" cy="1644257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3557" name="Graphic 6" descr="Dom">
            <a:extLst>
              <a:ext uri="{FF2B5EF4-FFF2-40B4-BE49-F238E27FC236}">
                <a16:creationId xmlns:a16="http://schemas.microsoft.com/office/drawing/2014/main" id="{9DABCBDA-F72B-DEB3-AF29-235A6293EB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8" y="3362325"/>
            <a:ext cx="3216275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2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Shape 186">
            <a:extLst>
              <a:ext uri="{FF2B5EF4-FFF2-40B4-BE49-F238E27FC236}">
                <a16:creationId xmlns:a16="http://schemas.microsoft.com/office/drawing/2014/main" id="{610AF242-F383-41A8-871F-6C34598245A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40007" y="5177923"/>
            <a:ext cx="1669613" cy="1644257"/>
          </a:xfrm>
          <a:prstGeom prst="ellipse">
            <a:avLst/>
          </a:prstGeom>
          <a:noFill/>
          <a:ln>
            <a:noFill/>
          </a:ln>
        </p:spPr>
      </p:pic>
      <p:sp>
        <p:nvSpPr>
          <p:cNvPr id="25603" name="Shape 188">
            <a:extLst>
              <a:ext uri="{FF2B5EF4-FFF2-40B4-BE49-F238E27FC236}">
                <a16:creationId xmlns:a16="http://schemas.microsoft.com/office/drawing/2014/main" id="{7E8B1F36-C25D-066E-BF1A-DCF8CA19FE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9100" y="261938"/>
            <a:ext cx="9150350" cy="5932487"/>
          </a:xfrm>
        </p:spPr>
        <p:txBody>
          <a:bodyPr tIns="45700" bIns="45700"/>
          <a:lstStyle/>
          <a:p>
            <a:pPr>
              <a:spcBef>
                <a:spcPct val="0"/>
              </a:spcBef>
              <a:buFont typeface="Century Gothic" panose="020B0502020202020204" pitchFamily="34" charset="0"/>
              <a:buNone/>
            </a:pPr>
            <a: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1. Powszechna Deklaracja Praw Człowieka.</a:t>
            </a:r>
            <a:br>
              <a:rPr lang="pl-PL" altLang="pl-PL" sz="2800" b="1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2. Karta Praw Podstawowych Unii Europejskiej. </a:t>
            </a:r>
            <a:br>
              <a:rPr lang="pl-PL" altLang="pl-PL" sz="2800" b="1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3. Konwencja o prawach osób niepełnosprawnych.</a:t>
            </a:r>
            <a:b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4. Zrewidowana Europejska Karta Społeczna (Revised European Social Charter).</a:t>
            </a:r>
            <a:br>
              <a:rPr lang="pl-PL" altLang="pl-PL" sz="2800" b="1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5.Europejska karta praw i obowiązków osób starszych potrzebujących opieki długoterminowej.</a:t>
            </a:r>
            <a:br>
              <a:rPr lang="pl-PL" altLang="pl-PL" sz="2800" b="1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6. Rezolucja Zgromadzenia Parlamentarnego o dostępie do praw osób niepełnosprawnych oraz ich pełnej i aktywnej partycypacji w życiu społecznym.</a:t>
            </a:r>
            <a:br>
              <a:rPr lang="pl-PL" altLang="pl-PL" sz="2800" b="1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7. Katalog praw podstawowych ludzi starych.</a:t>
            </a:r>
            <a:br>
              <a:rPr lang="pl-PL" altLang="pl-PL" sz="28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br>
              <a:rPr lang="pl-PL" altLang="pl-PL" sz="2800" b="1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</a:br>
            <a:endParaRPr lang="pl-PL" altLang="pl-PL" sz="2800" b="1" i="1">
              <a:latin typeface="Bookman Old Style" panose="02050604050505020204" pitchFamily="18" charset="0"/>
              <a:cs typeface="Arial" panose="020B0604020202020204" pitchFamily="34" charset="0"/>
              <a:sym typeface="Bookman Old Style" panose="02050604050505020204" pitchFamily="18" charset="0"/>
            </a:endParaRPr>
          </a:p>
        </p:txBody>
      </p:sp>
      <p:pic>
        <p:nvPicPr>
          <p:cNvPr id="25604" name="Obraz 1">
            <a:extLst>
              <a:ext uri="{FF2B5EF4-FFF2-40B4-BE49-F238E27FC236}">
                <a16:creationId xmlns:a16="http://schemas.microsoft.com/office/drawing/2014/main" id="{C1ECB18C-ED90-C4EA-631F-66302FBE31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1347788"/>
            <a:ext cx="246697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Shape 195">
            <a:extLst>
              <a:ext uri="{FF2B5EF4-FFF2-40B4-BE49-F238E27FC236}">
                <a16:creationId xmlns:a16="http://schemas.microsoft.com/office/drawing/2014/main" id="{37B102CC-8857-442A-B53C-ADD08E30A7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40007" y="5177923"/>
            <a:ext cx="1669613" cy="1644257"/>
          </a:xfrm>
          <a:prstGeom prst="ellipse">
            <a:avLst/>
          </a:prstGeom>
          <a:noFill/>
          <a:ln>
            <a:noFill/>
          </a:ln>
        </p:spPr>
      </p:pic>
      <p:sp>
        <p:nvSpPr>
          <p:cNvPr id="27651" name="Symbol zastępczy tekstu 1">
            <a:extLst>
              <a:ext uri="{FF2B5EF4-FFF2-40B4-BE49-F238E27FC236}">
                <a16:creationId xmlns:a16="http://schemas.microsoft.com/office/drawing/2014/main" id="{94E06687-2F87-7EE1-E337-7C8BD41E2B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89213" y="196850"/>
            <a:ext cx="8915400" cy="5715000"/>
          </a:xfrm>
        </p:spPr>
        <p:txBody>
          <a:bodyPr/>
          <a:lstStyle/>
          <a:p>
            <a:pPr marL="114300" indent="0" algn="ctr">
              <a:spcAft>
                <a:spcPct val="0"/>
              </a:spcAft>
              <a:buSzTx/>
              <a:buFont typeface="Noto Sans Symbols"/>
              <a:buNone/>
            </a:pPr>
            <a:r>
              <a:rPr lang="pl-PL" altLang="pl-PL" sz="4400" b="1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Mieszkania wspomagane</a:t>
            </a:r>
          </a:p>
          <a:p>
            <a:pPr marL="114300" indent="0" algn="ctr">
              <a:spcAft>
                <a:spcPct val="0"/>
              </a:spcAft>
              <a:buSzTx/>
              <a:buFont typeface="Noto Sans Symbols"/>
              <a:buNone/>
            </a:pPr>
            <a:r>
              <a:rPr lang="pl-PL" altLang="pl-PL" sz="2000">
                <a:latin typeface="Century Gothic" panose="020B0502020202020204" pitchFamily="34" charset="0"/>
                <a:cs typeface="Arial" panose="020B0604020202020204" pitchFamily="34" charset="0"/>
                <a:sym typeface="Century Gothic" panose="020B0502020202020204" pitchFamily="34" charset="0"/>
              </a:rPr>
              <a:t>usługa społeczna, świadczona w społeczności lokalnej w postaci mieszkania lub domu, przygotowująca osoby w nim przebywające, pod opieką specjalistów, profesjonalistów (lekarza, pracownika socjalnego, terapeuty, fizjoterapeuty) do prowadzenia samodzielnego życia lub zapewniającego pomoc w prowadzeniu samodzielnego życia</a:t>
            </a:r>
            <a:endParaRPr lang="pl-PL" altLang="pl-PL" sz="2000" b="1">
              <a:latin typeface="Century Gothic" panose="020B0502020202020204" pitchFamily="34" charset="0"/>
              <a:cs typeface="Arial" panose="020B0604020202020204" pitchFamily="34" charset="0"/>
              <a:sym typeface="Century Gothic" panose="020B0502020202020204" pitchFamily="34" charset="0"/>
            </a:endParaRPr>
          </a:p>
        </p:txBody>
      </p:sp>
      <p:pic>
        <p:nvPicPr>
          <p:cNvPr id="27652" name="Obraz 4">
            <a:extLst>
              <a:ext uri="{FF2B5EF4-FFF2-40B4-BE49-F238E27FC236}">
                <a16:creationId xmlns:a16="http://schemas.microsoft.com/office/drawing/2014/main" id="{A8F61139-D783-754A-A4E8-A8EE315A56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3136900"/>
            <a:ext cx="4935537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>
            <a:extLst>
              <a:ext uri="{FF2B5EF4-FFF2-40B4-BE49-F238E27FC236}">
                <a16:creationId xmlns:a16="http://schemas.microsoft.com/office/drawing/2014/main" id="{220F9F44-15DB-40ED-968A-887F63D6477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40007" y="5177923"/>
            <a:ext cx="1669613" cy="1644257"/>
          </a:xfrm>
          <a:prstGeom prst="ellipse">
            <a:avLst/>
          </a:prstGeom>
          <a:noFill/>
          <a:ln>
            <a:noFill/>
          </a:ln>
        </p:spPr>
      </p:pic>
      <p:sp>
        <p:nvSpPr>
          <p:cNvPr id="292" name="Shape 292">
            <a:extLst>
              <a:ext uri="{FF2B5EF4-FFF2-40B4-BE49-F238E27FC236}">
                <a16:creationId xmlns:a16="http://schemas.microsoft.com/office/drawing/2014/main" id="{394AFB39-D3DA-E928-1043-67E8E4653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388" y="723900"/>
            <a:ext cx="9650412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pl-PL" altLang="pl-PL" sz="4800"/>
              <a:t>Reasumując:</a:t>
            </a:r>
          </a:p>
          <a:p>
            <a:r>
              <a:rPr lang="pl-PL" altLang="pl-PL" sz="4800" b="1" i="1">
                <a:solidFill>
                  <a:srgbClr val="00B050"/>
                </a:solidFill>
              </a:rPr>
              <a:t>Dopóki mogę iść o własnych siłach, pójdę tam gdzie zechcę </a:t>
            </a:r>
            <a:endParaRPr lang="pl-PL" altLang="pl-PL" sz="4800" b="1" i="1">
              <a:solidFill>
                <a:srgbClr val="00B050"/>
              </a:solidFill>
              <a:latin typeface="Bookman Old Style" panose="02050604050505020204" pitchFamily="18" charset="0"/>
              <a:sym typeface="Bookman Old Style" panose="02050604050505020204" pitchFamily="18" charset="0"/>
            </a:endParaRPr>
          </a:p>
          <a:p>
            <a:pPr eaLnBrk="1" hangingPunct="1">
              <a:buSzPct val="25000"/>
            </a:pPr>
            <a:r>
              <a:rPr lang="pl-PL" altLang="pl-PL" sz="4800" b="1"/>
              <a:t>						</a:t>
            </a:r>
            <a:r>
              <a:rPr lang="pl-PL" altLang="pl-PL" sz="2000"/>
              <a:t>Paulo Coelho</a:t>
            </a:r>
          </a:p>
          <a:p>
            <a:pPr eaLnBrk="1" hangingPunct="1">
              <a:buSzPct val="25000"/>
            </a:pPr>
            <a:endParaRPr lang="pl-PL" altLang="pl-PL" sz="4800" b="1">
              <a:solidFill>
                <a:srgbClr val="168DBA"/>
              </a:solidFill>
              <a:latin typeface="Bookman Old Style" panose="02050604050505020204" pitchFamily="18" charset="0"/>
              <a:sym typeface="Bookman Old Style" panose="02050604050505020204" pitchFamily="18" charset="0"/>
            </a:endParaRPr>
          </a:p>
          <a:p>
            <a:pPr eaLnBrk="1" hangingPunct="1">
              <a:buSzPct val="25000"/>
            </a:pPr>
            <a:endParaRPr lang="pl-PL" altLang="pl-PL" sz="4800" b="1">
              <a:solidFill>
                <a:srgbClr val="168DBA"/>
              </a:solidFill>
              <a:latin typeface="Bookman Old Style" panose="02050604050505020204" pitchFamily="18" charset="0"/>
              <a:sym typeface="Bookman Old Style" panose="02050604050505020204" pitchFamily="18" charset="0"/>
            </a:endParaRPr>
          </a:p>
          <a:p>
            <a:pPr eaLnBrk="1" hangingPunct="1">
              <a:buSzPct val="25000"/>
            </a:pPr>
            <a:endParaRPr lang="pl-PL" altLang="pl-PL" sz="4800" b="1">
              <a:solidFill>
                <a:srgbClr val="168DBA"/>
              </a:solidFill>
              <a:latin typeface="Bookman Old Style" panose="02050604050505020204" pitchFamily="18" charset="0"/>
              <a:sym typeface="Bookman Old Style" panose="02050604050505020204" pitchFamily="18" charset="0"/>
            </a:endParaRPr>
          </a:p>
          <a:p>
            <a:pPr eaLnBrk="1" hangingPunct="1">
              <a:buSzPct val="25000"/>
            </a:pPr>
            <a:r>
              <a:rPr lang="pl-PL" altLang="pl-PL" sz="4800" b="1">
                <a:solidFill>
                  <a:srgbClr val="168DBA"/>
                </a:solidFill>
                <a:latin typeface="Bookman Old Style" panose="02050604050505020204" pitchFamily="18" charset="0"/>
                <a:sym typeface="Bookman Old Style" panose="02050604050505020204" pitchFamily="18" charset="0"/>
              </a:rPr>
              <a:t>Dziękuję za uwagę</a:t>
            </a:r>
          </a:p>
        </p:txBody>
      </p:sp>
      <p:pic>
        <p:nvPicPr>
          <p:cNvPr id="29700" name="Picture 2" descr="https://encrypted-tbn3.gstatic.com/images?q=tbn:ANd9GcQfmHJT5leltsRcvf2qhCSkqA8Rm7TdbYTzagem0WsmFH2bgRMY">
            <a:extLst>
              <a:ext uri="{FF2B5EF4-FFF2-40B4-BE49-F238E27FC236}">
                <a16:creationId xmlns:a16="http://schemas.microsoft.com/office/drawing/2014/main" id="{03AD2765-153C-BBEC-9E5B-579F9869F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0"/>
            <a:ext cx="3736975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" grpId="0"/>
    </p:bldLst>
  </p:timing>
</p:sld>
</file>

<file path=ppt/theme/theme1.xml><?xml version="1.0" encoding="utf-8"?>
<a:theme xmlns:a="http://schemas.openxmlformats.org/drawingml/2006/main" name="Smuga">
  <a:themeElements>
    <a:clrScheme name="Smuga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208</Words>
  <Application>Microsoft Macintosh PowerPoint</Application>
  <PresentationFormat>Panoramiczny</PresentationFormat>
  <Paragraphs>23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Century Gothic</vt:lpstr>
      <vt:lpstr>Noto Sans Symbols</vt:lpstr>
      <vt:lpstr>Smuga</vt:lpstr>
      <vt:lpstr>Deinstytucjonalizacja w systemie opieki senioralnej</vt:lpstr>
      <vt:lpstr>Zmiany w strukturze demograficznej Polaków-prognozy na przyszłość</vt:lpstr>
      <vt:lpstr>Deinstytucjonalizacja usług społecznych</vt:lpstr>
      <vt:lpstr>1. Powszechna Deklaracja Praw Człowieka. 2. Karta Praw Podstawowych Unii Europejskiej.  3. Konwencja o prawach osób niepełnosprawnych. 4. Zrewidowana Europejska Karta Społeczna (Revised European Social Charter). 5.Europejska karta praw i obowiązków osób starszych potrzebujących opieki długoterminowej. 6. Rezolucja Zgromadzenia Parlamentarnego o dostępie do praw osób niepełnosprawnych oraz ich pełnej i aktywnej partycypacji w życiu społecznym. 7. Katalog praw podstawowych ludzi starych. 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Funkcjonowanie rodzeństwa dziecka chorego przewlekle</dc:title>
  <dc:creator>SPINACZ</dc:creator>
  <cp:lastModifiedBy>Przemysław Frąckowiak</cp:lastModifiedBy>
  <cp:revision>32</cp:revision>
  <dcterms:modified xsi:type="dcterms:W3CDTF">2023-11-27T12:15:38Z</dcterms:modified>
</cp:coreProperties>
</file>